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CD5"/>
          </a:solidFill>
        </a:fill>
      </a:tcStyle>
    </a:wholeTbl>
    <a:band2H>
      <a:tcTxStyle/>
      <a:tcStyle>
        <a:tcBdr/>
        <a:fill>
          <a:solidFill>
            <a:srgbClr val="E6E7EB"/>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EEE7283C-3CF3-47DC-8721-378D4A62B228}" styleName="">
    <a:tblBg/>
    <a:wholeTbl>
      <a:tcTxStyle b="on"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n"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n"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n"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19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8" name="Shape 58"/>
          <p:cNvSpPr>
            <a:spLocks noGrp="1" noRot="1" noChangeAspect="1"/>
          </p:cNvSpPr>
          <p:nvPr>
            <p:ph type="sldImg"/>
          </p:nvPr>
        </p:nvSpPr>
        <p:spPr>
          <a:xfrm>
            <a:off x="1143000" y="685800"/>
            <a:ext cx="4572000" cy="3429000"/>
          </a:xfrm>
          <a:prstGeom prst="rect">
            <a:avLst/>
          </a:prstGeom>
        </p:spPr>
        <p:txBody>
          <a:bodyPr/>
          <a:lstStyle/>
          <a:p>
            <a:endParaRPr/>
          </a:p>
        </p:txBody>
      </p:sp>
      <p:sp>
        <p:nvSpPr>
          <p:cNvPr id="59" name="Shape 5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Arial"/>
      </a:defRPr>
    </a:lvl1pPr>
    <a:lvl2pPr indent="228600" latinLnBrk="0">
      <a:spcBef>
        <a:spcPts val="400"/>
      </a:spcBef>
      <a:defRPr sz="1200">
        <a:latin typeface="+mn-lt"/>
        <a:ea typeface="+mn-ea"/>
        <a:cs typeface="+mn-cs"/>
        <a:sym typeface="Arial"/>
      </a:defRPr>
    </a:lvl2pPr>
    <a:lvl3pPr indent="457200" latinLnBrk="0">
      <a:spcBef>
        <a:spcPts val="400"/>
      </a:spcBef>
      <a:defRPr sz="1200">
        <a:latin typeface="+mn-lt"/>
        <a:ea typeface="+mn-ea"/>
        <a:cs typeface="+mn-cs"/>
        <a:sym typeface="Arial"/>
      </a:defRPr>
    </a:lvl3pPr>
    <a:lvl4pPr indent="685800" latinLnBrk="0">
      <a:spcBef>
        <a:spcPts val="400"/>
      </a:spcBef>
      <a:defRPr sz="1200">
        <a:latin typeface="+mn-lt"/>
        <a:ea typeface="+mn-ea"/>
        <a:cs typeface="+mn-cs"/>
        <a:sym typeface="Arial"/>
      </a:defRPr>
    </a:lvl4pPr>
    <a:lvl5pPr indent="914400" latinLnBrk="0">
      <a:spcBef>
        <a:spcPts val="400"/>
      </a:spcBef>
      <a:defRPr sz="1200">
        <a:latin typeface="+mn-lt"/>
        <a:ea typeface="+mn-ea"/>
        <a:cs typeface="+mn-cs"/>
        <a:sym typeface="Arial"/>
      </a:defRPr>
    </a:lvl5pPr>
    <a:lvl6pPr indent="1143000" latinLnBrk="0">
      <a:spcBef>
        <a:spcPts val="400"/>
      </a:spcBef>
      <a:defRPr sz="1200">
        <a:latin typeface="+mn-lt"/>
        <a:ea typeface="+mn-ea"/>
        <a:cs typeface="+mn-cs"/>
        <a:sym typeface="Arial"/>
      </a:defRPr>
    </a:lvl6pPr>
    <a:lvl7pPr indent="1371600" latinLnBrk="0">
      <a:spcBef>
        <a:spcPts val="400"/>
      </a:spcBef>
      <a:defRPr sz="1200">
        <a:latin typeface="+mn-lt"/>
        <a:ea typeface="+mn-ea"/>
        <a:cs typeface="+mn-cs"/>
        <a:sym typeface="Arial"/>
      </a:defRPr>
    </a:lvl7pPr>
    <a:lvl8pPr indent="1600200" latinLnBrk="0">
      <a:spcBef>
        <a:spcPts val="400"/>
      </a:spcBef>
      <a:defRPr sz="1200">
        <a:latin typeface="+mn-lt"/>
        <a:ea typeface="+mn-ea"/>
        <a:cs typeface="+mn-cs"/>
        <a:sym typeface="Arial"/>
      </a:defRPr>
    </a:lvl8pPr>
    <a:lvl9pPr indent="1828800" latinLnBrk="0">
      <a:spcBef>
        <a:spcPts val="400"/>
      </a:spcBef>
      <a:defRPr sz="1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r>
              <a:t>Good evening,I am huangyitian. Our project is deep learning methods for movie recommendation system.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And my inspiration comes from a paper on AAAI.  The ctrip team add some additional information to stacked denoising auto-encoder. Later I will try to add side information to VAE and DAE and make a better model.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a:spLocks noGrp="1" noRot="1" noChangeAspect="1"/>
          </p:cNvSpPr>
          <p:nvPr>
            <p:ph type="sldImg"/>
          </p:nvPr>
        </p:nvSpPr>
        <p:spPr>
          <a:prstGeom prst="rect">
            <a:avLst/>
          </a:prstGeom>
        </p:spPr>
        <p:txBody>
          <a:bodyPr/>
          <a:lstStyle/>
          <a:p>
            <a:endParaRPr/>
          </a:p>
        </p:txBody>
      </p:sp>
      <p:sp>
        <p:nvSpPr>
          <p:cNvPr id="384" name="Shape 384"/>
          <p:cNvSpPr>
            <a:spLocks noGrp="1"/>
          </p:cNvSpPr>
          <p:nvPr>
            <p:ph type="body" sz="quarter" idx="1"/>
          </p:nvPr>
        </p:nvSpPr>
        <p:spPr>
          <a:prstGeom prst="rect">
            <a:avLst/>
          </a:prstGeom>
        </p:spPr>
        <p:txBody>
          <a:bodyPr/>
          <a:lstStyle/>
          <a:p>
            <a:r>
              <a:t>And my inspiration comes from a paper on AAAI.  The ctrip team add some additional information to stacked denoising auto-encoder. Later I will try to add side information to VAE and DAE and make a better model.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noRot="1" noChangeAspect="1"/>
          </p:cNvSpPr>
          <p:nvPr>
            <p:ph type="sldImg"/>
          </p:nvPr>
        </p:nvSpPr>
        <p:spPr>
          <a:prstGeom prst="rect">
            <a:avLst/>
          </a:prstGeom>
        </p:spPr>
        <p:txBody>
          <a:bodyPr/>
          <a:lstStyle/>
          <a:p>
            <a:endParaRPr/>
          </a:p>
        </p:txBody>
      </p:sp>
      <p:sp>
        <p:nvSpPr>
          <p:cNvPr id="392" name="Shape 392"/>
          <p:cNvSpPr>
            <a:spLocks noGrp="1"/>
          </p:cNvSpPr>
          <p:nvPr>
            <p:ph type="body" sz="quarter" idx="1"/>
          </p:nvPr>
        </p:nvSpPr>
        <p:spPr>
          <a:prstGeom prst="rect">
            <a:avLst/>
          </a:prstGeom>
        </p:spPr>
        <p:txBody>
          <a:bodyPr/>
          <a:lstStyle/>
          <a:p>
            <a:r>
              <a:t>And my inspiration comes from a paper on AAAI.  The ctrip team add some additional information to stacked denoising auto-encoder. Later I will try to add side information to VAE and DAE and make a better model.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p>
            <a:r>
              <a:t>And my inspiration comes from a paper on AAAI.  The ctrip team add some additional information to stacked denoising auto-encoder. Later I will try to add side information to VAE and DAE and make a better model.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r>
              <a:t>actually we have done some experiments. this is our Neural Networks architectures . we have train the model and and have made some improvements.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noRot="1" noChangeAspect="1"/>
          </p:cNvSpPr>
          <p:nvPr>
            <p:ph type="sldImg"/>
          </p:nvPr>
        </p:nvSpPr>
        <p:spPr>
          <a:prstGeom prst="rect">
            <a:avLst/>
          </a:prstGeom>
        </p:spPr>
        <p:txBody>
          <a:bodyPr/>
          <a:lstStyle/>
          <a:p>
            <a:endParaRPr/>
          </a:p>
        </p:txBody>
      </p:sp>
      <p:sp>
        <p:nvSpPr>
          <p:cNvPr id="418" name="Shape 418"/>
          <p:cNvSpPr>
            <a:spLocks noGrp="1"/>
          </p:cNvSpPr>
          <p:nvPr>
            <p:ph type="body" sz="quarter" idx="1"/>
          </p:nvPr>
        </p:nvSpPr>
        <p:spPr>
          <a:prstGeom prst="rect">
            <a:avLst/>
          </a:prstGeom>
        </p:spPr>
        <p:txBody>
          <a:bodyPr/>
          <a:lstStyle/>
          <a:p>
            <a:r>
              <a:t>And my inspiration comes from a paper on AAAI.  The ctrip team add some additional information to stacked denoising auto-encoder. Later I will try to add side information to VAE and DAE and make a better model.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noRot="1" noChangeAspect="1"/>
          </p:cNvSpPr>
          <p:nvPr>
            <p:ph type="sldImg"/>
          </p:nvPr>
        </p:nvSpPr>
        <p:spPr>
          <a:prstGeom prst="rect">
            <a:avLst/>
          </a:prstGeom>
        </p:spPr>
        <p:txBody>
          <a:bodyPr/>
          <a:lstStyle/>
          <a:p>
            <a:endParaRPr/>
          </a:p>
        </p:txBody>
      </p:sp>
      <p:sp>
        <p:nvSpPr>
          <p:cNvPr id="427" name="Shape 427"/>
          <p:cNvSpPr>
            <a:spLocks noGrp="1"/>
          </p:cNvSpPr>
          <p:nvPr>
            <p:ph type="body" sz="quarter" idx="1"/>
          </p:nvPr>
        </p:nvSpPr>
        <p:spPr>
          <a:prstGeom prst="rect">
            <a:avLst/>
          </a:prstGeom>
        </p:spPr>
        <p:txBody>
          <a:bodyPr/>
          <a:lstStyle/>
          <a:p>
            <a:r>
              <a:t>And this is bert-bsed model. And I will not talk much about our model.  If you want to. Know more about our model you can raise the questions later and yuxin will answer the questions.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hape 436"/>
          <p:cNvSpPr>
            <a:spLocks noGrp="1" noRot="1" noChangeAspect="1"/>
          </p:cNvSpPr>
          <p:nvPr>
            <p:ph type="sldImg"/>
          </p:nvPr>
        </p:nvSpPr>
        <p:spPr>
          <a:prstGeom prst="rect">
            <a:avLst/>
          </a:prstGeom>
        </p:spPr>
        <p:txBody>
          <a:bodyPr/>
          <a:lstStyle/>
          <a:p>
            <a:endParaRPr/>
          </a:p>
        </p:txBody>
      </p:sp>
      <p:sp>
        <p:nvSpPr>
          <p:cNvPr id="437" name="Shape 437"/>
          <p:cNvSpPr>
            <a:spLocks noGrp="1"/>
          </p:cNvSpPr>
          <p:nvPr>
            <p:ph type="body" sz="quarter" idx="1"/>
          </p:nvPr>
        </p:nvSpPr>
        <p:spPr>
          <a:prstGeom prst="rect">
            <a:avLst/>
          </a:prstGeom>
        </p:spPr>
        <p:txBody>
          <a:bodyPr/>
          <a:lstStyle/>
          <a:p>
            <a:r>
              <a:t>And my inspiration comes from a paper on AAAI.  The ctrip team add some additional information to stacked denoising auto-encoder. Later I will try to add side information to VAE and DAE and make a better model.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Shape 444"/>
          <p:cNvSpPr>
            <a:spLocks noGrp="1" noRot="1" noChangeAspect="1"/>
          </p:cNvSpPr>
          <p:nvPr>
            <p:ph type="sldImg"/>
          </p:nvPr>
        </p:nvSpPr>
        <p:spPr>
          <a:prstGeom prst="rect">
            <a:avLst/>
          </a:prstGeom>
        </p:spPr>
        <p:txBody>
          <a:bodyPr/>
          <a:lstStyle/>
          <a:p>
            <a:endParaRPr/>
          </a:p>
        </p:txBody>
      </p:sp>
      <p:sp>
        <p:nvSpPr>
          <p:cNvPr id="445" name="Shape 445"/>
          <p:cNvSpPr>
            <a:spLocks noGrp="1"/>
          </p:cNvSpPr>
          <p:nvPr>
            <p:ph type="body" sz="quarter" idx="1"/>
          </p:nvPr>
        </p:nvSpPr>
        <p:spPr>
          <a:prstGeom prst="rect">
            <a:avLst/>
          </a:prstGeom>
        </p:spPr>
        <p:txBody>
          <a:bodyPr/>
          <a:lstStyle/>
          <a:p>
            <a:r>
              <a:t>And my inspiration comes from a paper on AAAI.  The ctrip team add some additional information to stacked denoising auto-encoder. Later I will try to add side information to VAE and DAE and make a better model.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Shape 485"/>
          <p:cNvSpPr>
            <a:spLocks noGrp="1" noRot="1" noChangeAspect="1"/>
          </p:cNvSpPr>
          <p:nvPr>
            <p:ph type="sldImg"/>
          </p:nvPr>
        </p:nvSpPr>
        <p:spPr>
          <a:prstGeom prst="rect">
            <a:avLst/>
          </a:prstGeom>
        </p:spPr>
        <p:txBody>
          <a:bodyPr/>
          <a:lstStyle/>
          <a:p>
            <a:endParaRPr/>
          </a:p>
        </p:txBody>
      </p:sp>
      <p:sp>
        <p:nvSpPr>
          <p:cNvPr id="486" name="Shape 486"/>
          <p:cNvSpPr>
            <a:spLocks noGrp="1"/>
          </p:cNvSpPr>
          <p:nvPr>
            <p:ph type="body" sz="quarter" idx="1"/>
          </p:nvPr>
        </p:nvSpPr>
        <p:spPr>
          <a:prstGeom prst="rect">
            <a:avLst/>
          </a:prstGeom>
        </p:spPr>
        <p:txBody>
          <a:bodyPr/>
          <a:lstStyle/>
          <a:p>
            <a:r>
              <a:t>I will briefly talk about the recommendation system and introduce the dataset we use. And then talk about the problems of some algorithnms and finally talk about the our plans and expectations.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r>
              <a:t>I will briefly talk about the recommendation system and introduce the dataset we use. And then talk about the problems of some algorithnms and finally talk about the our plans and expectations.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a:spLocks noGrp="1" noRot="1" noChangeAspect="1"/>
          </p:cNvSpPr>
          <p:nvPr>
            <p:ph type="sldImg"/>
          </p:nvPr>
        </p:nvSpPr>
        <p:spPr>
          <a:prstGeom prst="rect">
            <a:avLst/>
          </a:prstGeom>
        </p:spPr>
        <p:txBody>
          <a:bodyPr/>
          <a:lstStyle/>
          <a:p>
            <a:endParaRPr/>
          </a:p>
        </p:txBody>
      </p:sp>
      <p:sp>
        <p:nvSpPr>
          <p:cNvPr id="494" name="Shape 494"/>
          <p:cNvSpPr>
            <a:spLocks noGrp="1"/>
          </p:cNvSpPr>
          <p:nvPr>
            <p:ph type="body" sz="quarter" idx="1"/>
          </p:nvPr>
        </p:nvSpPr>
        <p:spPr>
          <a:prstGeom prst="rect">
            <a:avLst/>
          </a:prstGeom>
        </p:spPr>
        <p:txBody>
          <a:bodyPr/>
          <a:lstStyle/>
          <a:p>
            <a:r>
              <a:t>思路是计算当前看的电影特征向量与整个电影特征矩阵的余弦相似度，取相似度最大的top_k个，这里加了些随机选择在里面，保证每次的推荐稍稍有些不同。</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思路是使用用户特征向量与电影特征矩阵计算所有电影的评分，取评分最高的top_k个，同样加了些随机选择部分。</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Shape 510"/>
          <p:cNvSpPr>
            <a:spLocks noGrp="1" noRot="1" noChangeAspect="1"/>
          </p:cNvSpPr>
          <p:nvPr>
            <p:ph type="sldImg"/>
          </p:nvPr>
        </p:nvSpPr>
        <p:spPr>
          <a:prstGeom prst="rect">
            <a:avLst/>
          </a:prstGeom>
        </p:spPr>
        <p:txBody>
          <a:bodyPr/>
          <a:lstStyle/>
          <a:p>
            <a:endParaRPr/>
          </a:p>
        </p:txBody>
      </p:sp>
      <p:sp>
        <p:nvSpPr>
          <p:cNvPr id="511" name="Shape 511"/>
          <p:cNvSpPr>
            <a:spLocks noGrp="1"/>
          </p:cNvSpPr>
          <p:nvPr>
            <p:ph type="body" sz="quarter" idx="1"/>
          </p:nvPr>
        </p:nvSpPr>
        <p:spPr>
          <a:prstGeom prst="rect">
            <a:avLst/>
          </a:prstGeom>
        </p:spPr>
        <p:txBody>
          <a:bodyPr/>
          <a:lstStyle/>
          <a:p>
            <a:r>
              <a:t>And my inspiration comes from a paper on AAAI.  The ctrip team add some additional information to stacked denoising auto-encoder. Later I will try to add side information to VAE and DAE and make a better model.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r>
              <a:t>I will briefly talk about the recommendation system and introduce the dataset we use. And then talk about the problems of some algorithnms and finally talk about the our plans and expectations.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noRot="1" noChangeAspect="1"/>
          </p:cNvSpPr>
          <p:nvPr>
            <p:ph type="sldImg"/>
          </p:nvPr>
        </p:nvSpPr>
        <p:spPr>
          <a:prstGeom prst="rect">
            <a:avLst/>
          </a:prstGeom>
        </p:spPr>
        <p:txBody>
          <a:bodyPr/>
          <a:lstStyle/>
          <a:p>
            <a:endParaRPr/>
          </a:p>
        </p:txBody>
      </p:sp>
      <p:sp>
        <p:nvSpPr>
          <p:cNvPr id="574" name="Shape 574"/>
          <p:cNvSpPr>
            <a:spLocks noGrp="1"/>
          </p:cNvSpPr>
          <p:nvPr>
            <p:ph type="body" sz="quarter" idx="1"/>
          </p:nvPr>
        </p:nvSpPr>
        <p:spPr>
          <a:prstGeom prst="rect">
            <a:avLst/>
          </a:prstGeom>
        </p:spPr>
        <p:txBody>
          <a:bodyPr/>
          <a:lstStyle/>
          <a:p>
            <a:r>
              <a:t>to sum up, </a:t>
            </a:r>
          </a:p>
          <a:p>
            <a:r>
              <a:t>what we want to do is Use deep learning methods to complete the rating matrix   Minimize MSE between our predictions and true values </a:t>
            </a:r>
          </a:p>
          <a:p>
            <a:r>
              <a:t>Solve or smooth the cold-start problem</a:t>
            </a:r>
          </a:p>
          <a:p>
            <a:r>
              <a:t>we will try to improve the quality of recommendation .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t>As we can see, nowadays, recommendation systems can be seen nearly everywhere. </a:t>
            </a:r>
          </a:p>
          <a:p>
            <a:r>
              <a:t>I think most of us may be familiar with tiktok video recommendation.and what we want todo isto implement a movie recommendation system.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r>
              <a:t>I will briefly talk about the recommendation system and introduce the dataset we use. And then talk about the problems of some algorithnms and finally talk about the our plans and expectations.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r>
              <a:t>We choose the movielens dataset. It contains 1 million reviews from 6000 users on nearly 4000 movies. </a:t>
            </a:r>
          </a:p>
          <a:p>
            <a:r>
              <a:t> </a:t>
            </a:r>
          </a:p>
          <a:p>
            <a:r>
              <a:t>There are there datasets. User-data movie-data rating-data.  User-data contains side information about users  movie-data contains side information about movies titles and genres . The rating dataset is the most important data. We use this data to predict the missing scores.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I will briefly talk about the recommendation system and introduce the dataset we use. And then talk about the problems of some algorithnms and finally talk about the our plans and expectations.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r>
              <a:t>we know that Collaborative Filtering is a very famous and common method for recommendation.there are item-based and item based CF.but CF suffers from many challenges, for instances, cold-start problem. we can see that it is a  sparse matrix,it is hard to recommend movies to user5.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 will briefly talk about the recommendation system and introduce the dataset we use. And then talk about the problems of some algorithnms and finally talk about the our plans and expectations.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prstGeom prst="rect">
            <a:avLst/>
          </a:prstGeom>
        </p:spPr>
        <p:txBody>
          <a:bodyPr/>
          <a:lstStyle/>
          <a:p>
            <a:endParaRPr/>
          </a:p>
        </p:txBody>
      </p:sp>
      <p:sp>
        <p:nvSpPr>
          <p:cNvPr id="323" name="Shape 323"/>
          <p:cNvSpPr>
            <a:spLocks noGrp="1"/>
          </p:cNvSpPr>
          <p:nvPr>
            <p:ph type="body" sz="quarter" idx="1"/>
          </p:nvPr>
        </p:nvSpPr>
        <p:spPr>
          <a:prstGeom prst="rect">
            <a:avLst/>
          </a:prstGeom>
        </p:spPr>
        <p:txBody>
          <a:bodyPr/>
          <a:lstStyle/>
          <a:p>
            <a:r>
              <a:t>Then I will talk about our plans and expectations. We will use textcnn-based model to extract features from titles of movies and find a way to concatenate the user info and movie info. And we will use sentence-bert to substitute the textcnn. </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空白1">
    <p:spTree>
      <p:nvGrpSpPr>
        <p:cNvPr id="1" name=""/>
        <p:cNvGrpSpPr/>
        <p:nvPr/>
      </p:nvGrpSpPr>
      <p:grpSpPr>
        <a:xfrm>
          <a:off x="0" y="0"/>
          <a:ext cx="0" cy="0"/>
          <a:chOff x="0" y="0"/>
          <a:chExt cx="0" cy="0"/>
        </a:xfrm>
      </p:grpSpPr>
      <p:sp>
        <p:nvSpPr>
          <p:cNvPr id="18" name="组合 2"/>
          <p:cNvSpPr/>
          <p:nvPr/>
        </p:nvSpPr>
        <p:spPr>
          <a:xfrm rot="10800000">
            <a:off x="-47" y="-11"/>
            <a:ext cx="9144004" cy="159657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5255"/>
                </a:lnTo>
                <a:lnTo>
                  <a:pt x="717" y="6026"/>
                </a:lnTo>
                <a:cubicBezTo>
                  <a:pt x="6344" y="11504"/>
                  <a:pt x="14744" y="7054"/>
                  <a:pt x="19749" y="2129"/>
                </a:cubicBezTo>
                <a:cubicBezTo>
                  <a:pt x="20184" y="1700"/>
                  <a:pt x="20643" y="1191"/>
                  <a:pt x="21121" y="609"/>
                </a:cubicBezTo>
                <a:close/>
              </a:path>
            </a:pathLst>
          </a:custGeom>
          <a:solidFill>
            <a:srgbClr val="F5F5F5"/>
          </a:solidFill>
          <a:ln w="12700">
            <a:miter lim="400000"/>
          </a:ln>
        </p:spPr>
        <p:txBody>
          <a:bodyPr lIns="45718" tIns="45718" rIns="45718" bIns="45718" anchor="ctr"/>
          <a:lstStyle/>
          <a:p>
            <a:pPr algn="ctr">
              <a:defRPr sz="1800">
                <a:solidFill>
                  <a:srgbClr val="FFFFFF"/>
                </a:solidFill>
              </a:defRPr>
            </a:pPr>
            <a:endParaRPr/>
          </a:p>
        </p:txBody>
      </p:sp>
      <p:grpSp>
        <p:nvGrpSpPr>
          <p:cNvPr id="21" name="组合 6"/>
          <p:cNvGrpSpPr/>
          <p:nvPr/>
        </p:nvGrpSpPr>
        <p:grpSpPr>
          <a:xfrm>
            <a:off x="-3" y="6126486"/>
            <a:ext cx="9144004" cy="731517"/>
            <a:chOff x="-1" y="0"/>
            <a:chExt cx="9144003" cy="731515"/>
          </a:xfrm>
        </p:grpSpPr>
        <p:sp>
          <p:nvSpPr>
            <p:cNvPr id="19" name="任意多边形 14"/>
            <p:cNvSpPr/>
            <p:nvPr/>
          </p:nvSpPr>
          <p:spPr>
            <a:xfrm>
              <a:off x="-2" y="0"/>
              <a:ext cx="9144004" cy="594322"/>
            </a:xfrm>
            <a:custGeom>
              <a:avLst/>
              <a:gdLst/>
              <a:ahLst/>
              <a:cxnLst>
                <a:cxn ang="0">
                  <a:pos x="wd2" y="hd2"/>
                </a:cxn>
                <a:cxn ang="5400000">
                  <a:pos x="wd2" y="hd2"/>
                </a:cxn>
                <a:cxn ang="10800000">
                  <a:pos x="wd2" y="hd2"/>
                </a:cxn>
                <a:cxn ang="16200000">
                  <a:pos x="wd2" y="hd2"/>
                </a:cxn>
              </a:cxnLst>
              <a:rect l="0" t="0" r="r" b="b"/>
              <a:pathLst>
                <a:path w="21600" h="19794" extrusionOk="0">
                  <a:moveTo>
                    <a:pt x="21600" y="0"/>
                  </a:moveTo>
                  <a:lnTo>
                    <a:pt x="21600" y="19794"/>
                  </a:lnTo>
                  <a:lnTo>
                    <a:pt x="0" y="19794"/>
                  </a:lnTo>
                  <a:lnTo>
                    <a:pt x="0" y="11616"/>
                  </a:lnTo>
                  <a:lnTo>
                    <a:pt x="14" y="11648"/>
                  </a:lnTo>
                  <a:cubicBezTo>
                    <a:pt x="4882" y="21600"/>
                    <a:pt x="13280" y="14464"/>
                    <a:pt x="18129" y="6935"/>
                  </a:cubicBezTo>
                  <a:cubicBezTo>
                    <a:pt x="19099" y="5430"/>
                    <a:pt x="20202" y="3244"/>
                    <a:pt x="21366" y="555"/>
                  </a:cubicBezTo>
                  <a:lnTo>
                    <a:pt x="21600" y="0"/>
                  </a:lnTo>
                  <a:close/>
                </a:path>
              </a:pathLst>
            </a:custGeom>
            <a:solidFill>
              <a:schemeClr val="accent1">
                <a:alpha val="70000"/>
              </a:scheme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20" name="任意多边形 17"/>
            <p:cNvSpPr/>
            <p:nvPr/>
          </p:nvSpPr>
          <p:spPr>
            <a:xfrm>
              <a:off x="-2" y="158438"/>
              <a:ext cx="9144004" cy="5730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5255"/>
                  </a:lnTo>
                  <a:lnTo>
                    <a:pt x="717" y="6026"/>
                  </a:lnTo>
                  <a:cubicBezTo>
                    <a:pt x="6344" y="11504"/>
                    <a:pt x="14744" y="7054"/>
                    <a:pt x="19749" y="2129"/>
                  </a:cubicBezTo>
                  <a:cubicBezTo>
                    <a:pt x="20184" y="1700"/>
                    <a:pt x="20643" y="1191"/>
                    <a:pt x="21121" y="609"/>
                  </a:cubicBezTo>
                  <a:close/>
                </a:path>
              </a:pathLst>
            </a:custGeom>
            <a:solidFill>
              <a:srgbClr val="F5F5F5"/>
            </a:solidFill>
            <a:ln w="12700" cap="flat">
              <a:noFill/>
              <a:miter lim="400000"/>
            </a:ln>
            <a:effectLst/>
          </p:spPr>
          <p:txBody>
            <a:bodyPr wrap="square" lIns="45718" tIns="45718" rIns="45718" bIns="45718" numCol="1" anchor="ctr">
              <a:noAutofit/>
            </a:bodyPr>
            <a:lstStyle/>
            <a:p>
              <a:pPr algn="ctr">
                <a:defRPr sz="1800">
                  <a:solidFill>
                    <a:srgbClr val="FFFFFF"/>
                  </a:solidFill>
                </a:defRPr>
              </a:pPr>
              <a:endParaRPr/>
            </a:p>
          </p:txBody>
        </p:sp>
      </p:grpSp>
      <p:pic>
        <p:nvPicPr>
          <p:cNvPr id="22" name="图片 5" descr="图片 5"/>
          <p:cNvPicPr>
            <a:picLocks noChangeAspect="1"/>
          </p:cNvPicPr>
          <p:nvPr/>
        </p:nvPicPr>
        <p:blipFill>
          <a:blip r:embed="rId2"/>
          <a:stretch>
            <a:fillRect/>
          </a:stretch>
        </p:blipFill>
        <p:spPr>
          <a:xfrm>
            <a:off x="8191500" y="317500"/>
            <a:ext cx="609600" cy="609600"/>
          </a:xfrm>
          <a:prstGeom prst="rect">
            <a:avLst/>
          </a:prstGeom>
          <a:ln w="12700">
            <a:miter lim="400000"/>
          </a:ln>
        </p:spPr>
      </p:pic>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空白1 0">
    <p:spTree>
      <p:nvGrpSpPr>
        <p:cNvPr id="1" name=""/>
        <p:cNvGrpSpPr/>
        <p:nvPr/>
      </p:nvGrpSpPr>
      <p:grpSpPr>
        <a:xfrm>
          <a:off x="0" y="0"/>
          <a:ext cx="0" cy="0"/>
          <a:chOff x="0" y="0"/>
          <a:chExt cx="0" cy="0"/>
        </a:xfrm>
      </p:grpSpPr>
      <p:sp>
        <p:nvSpPr>
          <p:cNvPr id="30" name="幻灯片编号"/>
          <p:cNvSpPr txBox="1">
            <a:spLocks noGrp="1"/>
          </p:cNvSpPr>
          <p:nvPr>
            <p:ph type="sldNum" sz="quarter" idx="2"/>
          </p:nvPr>
        </p:nvSpPr>
        <p:spPr>
          <a:xfrm>
            <a:off x="6279546" y="6224224"/>
            <a:ext cx="273654" cy="264253"/>
          </a:xfrm>
          <a:prstGeom prst="rect">
            <a:avLst/>
          </a:prstGeom>
          <a:ln w="12700">
            <a:noFill/>
            <a:miter lim="400000"/>
          </a:ln>
        </p:spPr>
        <p:txBody>
          <a:bodyPr wrap="none" lIns="45718" tIns="45718" rIns="45718" bIns="45718"/>
          <a:lstStyle>
            <a:lvl1pPr algn="r">
              <a:defRPr sz="1200" b="0">
                <a:solidFill>
                  <a:srgbClr val="44546A"/>
                </a:solidFill>
                <a:latin typeface="+mn-lt"/>
                <a:ea typeface="+mn-ea"/>
                <a:cs typeface="+mn-cs"/>
                <a:sym typeface="Aria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37" name="标题文本"/>
          <p:cNvSpPr txBox="1">
            <a:spLocks noGrp="1"/>
          </p:cNvSpPr>
          <p:nvPr>
            <p:ph type="title"/>
          </p:nvPr>
        </p:nvSpPr>
        <p:spPr>
          <a:prstGeom prst="rect">
            <a:avLst/>
          </a:prstGeom>
        </p:spPr>
        <p:txBody>
          <a:bodyPr/>
          <a:lstStyle/>
          <a:p>
            <a:r>
              <a:t>标题文本</a:t>
            </a:r>
          </a:p>
        </p:txBody>
      </p:sp>
      <p:sp>
        <p:nvSpPr>
          <p:cNvPr id="3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自定义版式">
    <p:spTree>
      <p:nvGrpSpPr>
        <p:cNvPr id="1" name=""/>
        <p:cNvGrpSpPr/>
        <p:nvPr/>
      </p:nvGrpSpPr>
      <p:grpSpPr>
        <a:xfrm>
          <a:off x="0" y="0"/>
          <a:ext cx="0" cy="0"/>
          <a:chOff x="0" y="0"/>
          <a:chExt cx="0" cy="0"/>
        </a:xfrm>
      </p:grpSpPr>
      <p:sp>
        <p:nvSpPr>
          <p:cNvPr id="45" name="幻灯片编号"/>
          <p:cNvSpPr txBox="1">
            <a:spLocks noGrp="1"/>
          </p:cNvSpPr>
          <p:nvPr>
            <p:ph type="sldNum" sz="quarter" idx="2"/>
          </p:nvPr>
        </p:nvSpPr>
        <p:spPr>
          <a:xfrm>
            <a:off x="6279546" y="6224224"/>
            <a:ext cx="273654" cy="264253"/>
          </a:xfrm>
          <a:prstGeom prst="rect">
            <a:avLst/>
          </a:prstGeom>
          <a:ln w="12700">
            <a:noFill/>
            <a:miter lim="400000"/>
          </a:ln>
        </p:spPr>
        <p:txBody>
          <a:bodyPr wrap="none" lIns="45718" tIns="45718" rIns="45718" bIns="45718"/>
          <a:lstStyle>
            <a:lvl1pPr algn="r">
              <a:defRPr sz="1200" b="0">
                <a:solidFill>
                  <a:srgbClr val="44546A"/>
                </a:solidFill>
                <a:latin typeface="+mn-lt"/>
                <a:ea typeface="+mn-ea"/>
                <a:cs typeface="+mn-cs"/>
                <a:sym typeface="Aria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空白1 0">
    <p:spTree>
      <p:nvGrpSpPr>
        <p:cNvPr id="1" name=""/>
        <p:cNvGrpSpPr/>
        <p:nvPr/>
      </p:nvGrpSpPr>
      <p:grpSpPr>
        <a:xfrm>
          <a:off x="0" y="0"/>
          <a:ext cx="0" cy="0"/>
          <a:chOff x="0" y="0"/>
          <a:chExt cx="0" cy="0"/>
        </a:xfrm>
      </p:grpSpPr>
      <p:sp>
        <p:nvSpPr>
          <p:cNvPr id="52" name="幻灯片编号"/>
          <p:cNvSpPr txBox="1">
            <a:spLocks noGrp="1"/>
          </p:cNvSpPr>
          <p:nvPr>
            <p:ph type="sldNum" sz="quarter" idx="2"/>
          </p:nvPr>
        </p:nvSpPr>
        <p:spPr>
          <a:xfrm>
            <a:off x="6279548" y="6172200"/>
            <a:ext cx="273652" cy="264251"/>
          </a:xfrm>
          <a:prstGeom prst="rect">
            <a:avLst/>
          </a:prstGeom>
          <a:ln w="12700">
            <a:noFill/>
            <a:miter lim="400000"/>
          </a:ln>
        </p:spPr>
        <p:txBody>
          <a:bodyPr wrap="none" lIns="45718" tIns="45718" rIns="45718" bIns="45718" anchor="t"/>
          <a:lstStyle>
            <a:lvl1pPr algn="r">
              <a:defRPr sz="1200" b="0">
                <a:solidFill>
                  <a:srgbClr val="44546A"/>
                </a:solidFill>
                <a:latin typeface="+mn-lt"/>
                <a:ea typeface="+mn-ea"/>
                <a:cs typeface="+mn-cs"/>
                <a:sym typeface="Aria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组合 2"/>
          <p:cNvGrpSpPr/>
          <p:nvPr/>
        </p:nvGrpSpPr>
        <p:grpSpPr>
          <a:xfrm>
            <a:off x="-32" y="-8"/>
            <a:ext cx="9144007" cy="1882019"/>
            <a:chOff x="-15" y="-4"/>
            <a:chExt cx="9144005" cy="1882017"/>
          </a:xfrm>
        </p:grpSpPr>
        <p:sp>
          <p:nvSpPr>
            <p:cNvPr id="2" name="任意多边形 19"/>
            <p:cNvSpPr/>
            <p:nvPr/>
          </p:nvSpPr>
          <p:spPr>
            <a:xfrm rot="10800000">
              <a:off x="-14" y="600131"/>
              <a:ext cx="9144004" cy="1281882"/>
            </a:xfrm>
            <a:custGeom>
              <a:avLst/>
              <a:gdLst/>
              <a:ahLst/>
              <a:cxnLst>
                <a:cxn ang="0">
                  <a:pos x="wd2" y="hd2"/>
                </a:cxn>
                <a:cxn ang="5400000">
                  <a:pos x="wd2" y="hd2"/>
                </a:cxn>
                <a:cxn ang="10800000">
                  <a:pos x="wd2" y="hd2"/>
                </a:cxn>
                <a:cxn ang="16200000">
                  <a:pos x="wd2" y="hd2"/>
                </a:cxn>
              </a:cxnLst>
              <a:rect l="0" t="0" r="r" b="b"/>
              <a:pathLst>
                <a:path w="21600" h="19794" extrusionOk="0">
                  <a:moveTo>
                    <a:pt x="21600" y="0"/>
                  </a:moveTo>
                  <a:lnTo>
                    <a:pt x="21600" y="19794"/>
                  </a:lnTo>
                  <a:lnTo>
                    <a:pt x="0" y="19794"/>
                  </a:lnTo>
                  <a:lnTo>
                    <a:pt x="0" y="11616"/>
                  </a:lnTo>
                  <a:lnTo>
                    <a:pt x="14" y="11648"/>
                  </a:lnTo>
                  <a:cubicBezTo>
                    <a:pt x="4882" y="21600"/>
                    <a:pt x="13280" y="14464"/>
                    <a:pt x="18129" y="6935"/>
                  </a:cubicBezTo>
                  <a:cubicBezTo>
                    <a:pt x="19099" y="5430"/>
                    <a:pt x="20202" y="3244"/>
                    <a:pt x="21366" y="555"/>
                  </a:cubicBezTo>
                  <a:lnTo>
                    <a:pt x="21600" y="0"/>
                  </a:lnTo>
                  <a:close/>
                </a:path>
              </a:pathLst>
            </a:custGeom>
            <a:solidFill>
              <a:schemeClr val="accent1">
                <a:alpha val="70000"/>
              </a:scheme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3" name="任意多边形 20"/>
            <p:cNvSpPr/>
            <p:nvPr/>
          </p:nvSpPr>
          <p:spPr>
            <a:xfrm rot="10800000">
              <a:off x="-16" y="-4"/>
              <a:ext cx="9144004" cy="159657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5255"/>
                  </a:lnTo>
                  <a:lnTo>
                    <a:pt x="717" y="6026"/>
                  </a:lnTo>
                  <a:cubicBezTo>
                    <a:pt x="6344" y="11504"/>
                    <a:pt x="14744" y="7054"/>
                    <a:pt x="19749" y="2129"/>
                  </a:cubicBezTo>
                  <a:cubicBezTo>
                    <a:pt x="20184" y="1700"/>
                    <a:pt x="20643" y="1191"/>
                    <a:pt x="21121" y="609"/>
                  </a:cubicBezTo>
                  <a:close/>
                </a:path>
              </a:pathLst>
            </a:custGeom>
            <a:solidFill>
              <a:srgbClr val="F5F5F5"/>
            </a:solidFill>
            <a:ln w="12700" cap="flat">
              <a:noFill/>
              <a:miter lim="400000"/>
            </a:ln>
            <a:effectLst/>
          </p:spPr>
          <p:txBody>
            <a:bodyPr wrap="square" lIns="45718" tIns="45718" rIns="45718" bIns="45718" numCol="1" anchor="ctr">
              <a:noAutofit/>
            </a:bodyPr>
            <a:lstStyle/>
            <a:p>
              <a:pPr algn="ctr">
                <a:defRPr sz="1800">
                  <a:solidFill>
                    <a:srgbClr val="FFFFFF"/>
                  </a:solidFill>
                </a:defRPr>
              </a:pPr>
              <a:endParaRPr/>
            </a:p>
          </p:txBody>
        </p:sp>
      </p:grpSp>
      <p:grpSp>
        <p:nvGrpSpPr>
          <p:cNvPr id="7" name="组合 6"/>
          <p:cNvGrpSpPr/>
          <p:nvPr/>
        </p:nvGrpSpPr>
        <p:grpSpPr>
          <a:xfrm>
            <a:off x="-3" y="6126486"/>
            <a:ext cx="9144004" cy="731517"/>
            <a:chOff x="-1" y="0"/>
            <a:chExt cx="9144003" cy="731515"/>
          </a:xfrm>
        </p:grpSpPr>
        <p:sp>
          <p:nvSpPr>
            <p:cNvPr id="5" name="任意多边形 14"/>
            <p:cNvSpPr/>
            <p:nvPr/>
          </p:nvSpPr>
          <p:spPr>
            <a:xfrm>
              <a:off x="-2" y="0"/>
              <a:ext cx="9144004" cy="594322"/>
            </a:xfrm>
            <a:custGeom>
              <a:avLst/>
              <a:gdLst/>
              <a:ahLst/>
              <a:cxnLst>
                <a:cxn ang="0">
                  <a:pos x="wd2" y="hd2"/>
                </a:cxn>
                <a:cxn ang="5400000">
                  <a:pos x="wd2" y="hd2"/>
                </a:cxn>
                <a:cxn ang="10800000">
                  <a:pos x="wd2" y="hd2"/>
                </a:cxn>
                <a:cxn ang="16200000">
                  <a:pos x="wd2" y="hd2"/>
                </a:cxn>
              </a:cxnLst>
              <a:rect l="0" t="0" r="r" b="b"/>
              <a:pathLst>
                <a:path w="21600" h="19794" extrusionOk="0">
                  <a:moveTo>
                    <a:pt x="21600" y="0"/>
                  </a:moveTo>
                  <a:lnTo>
                    <a:pt x="21600" y="19794"/>
                  </a:lnTo>
                  <a:lnTo>
                    <a:pt x="0" y="19794"/>
                  </a:lnTo>
                  <a:lnTo>
                    <a:pt x="0" y="11616"/>
                  </a:lnTo>
                  <a:lnTo>
                    <a:pt x="14" y="11648"/>
                  </a:lnTo>
                  <a:cubicBezTo>
                    <a:pt x="4882" y="21600"/>
                    <a:pt x="13280" y="14464"/>
                    <a:pt x="18129" y="6935"/>
                  </a:cubicBezTo>
                  <a:cubicBezTo>
                    <a:pt x="19099" y="5430"/>
                    <a:pt x="20202" y="3244"/>
                    <a:pt x="21366" y="555"/>
                  </a:cubicBezTo>
                  <a:lnTo>
                    <a:pt x="21600" y="0"/>
                  </a:lnTo>
                  <a:close/>
                </a:path>
              </a:pathLst>
            </a:custGeom>
            <a:solidFill>
              <a:schemeClr val="accent1">
                <a:alpha val="70000"/>
              </a:scheme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6" name="任意多边形 17"/>
            <p:cNvSpPr/>
            <p:nvPr/>
          </p:nvSpPr>
          <p:spPr>
            <a:xfrm>
              <a:off x="-2" y="158438"/>
              <a:ext cx="9144004" cy="5730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5255"/>
                  </a:lnTo>
                  <a:lnTo>
                    <a:pt x="717" y="6026"/>
                  </a:lnTo>
                  <a:cubicBezTo>
                    <a:pt x="6344" y="11504"/>
                    <a:pt x="14744" y="7054"/>
                    <a:pt x="19749" y="2129"/>
                  </a:cubicBezTo>
                  <a:cubicBezTo>
                    <a:pt x="20184" y="1700"/>
                    <a:pt x="20643" y="1191"/>
                    <a:pt x="21121" y="609"/>
                  </a:cubicBezTo>
                  <a:close/>
                </a:path>
              </a:pathLst>
            </a:custGeom>
            <a:solidFill>
              <a:srgbClr val="F5F5F5"/>
            </a:solidFill>
            <a:ln w="12700" cap="flat">
              <a:noFill/>
              <a:miter lim="400000"/>
            </a:ln>
            <a:effectLst/>
          </p:spPr>
          <p:txBody>
            <a:bodyPr wrap="square" lIns="45718" tIns="45718" rIns="45718" bIns="45718" numCol="1" anchor="ctr">
              <a:noAutofit/>
            </a:bodyPr>
            <a:lstStyle/>
            <a:p>
              <a:pPr algn="ctr">
                <a:defRPr sz="1800">
                  <a:solidFill>
                    <a:srgbClr val="FFFFFF"/>
                  </a:solidFill>
                </a:defRPr>
              </a:pPr>
              <a:endParaRPr/>
            </a:p>
          </p:txBody>
        </p:sp>
      </p:grpSp>
      <p:pic>
        <p:nvPicPr>
          <p:cNvPr id="8" name="图片 5" descr="图片 5"/>
          <p:cNvPicPr>
            <a:picLocks noChangeAspect="1"/>
          </p:cNvPicPr>
          <p:nvPr/>
        </p:nvPicPr>
        <p:blipFill>
          <a:blip r:embed="rId7"/>
          <a:stretch>
            <a:fillRect/>
          </a:stretch>
        </p:blipFill>
        <p:spPr>
          <a:xfrm>
            <a:off x="8191500" y="317500"/>
            <a:ext cx="609600" cy="609600"/>
          </a:xfrm>
          <a:prstGeom prst="rect">
            <a:avLst/>
          </a:prstGeom>
          <a:ln w="12700">
            <a:miter lim="400000"/>
          </a:ln>
        </p:spPr>
      </p:pic>
      <p:sp>
        <p:nvSpPr>
          <p:cNvPr id="9" name="标题文本"/>
          <p:cNvSpPr txBox="1">
            <a:spLocks noGrp="1"/>
          </p:cNvSpPr>
          <p:nvPr>
            <p:ph type="title"/>
          </p:nvPr>
        </p:nvSpPr>
        <p:spPr>
          <a:xfrm>
            <a:off x="361950" y="371407"/>
            <a:ext cx="8229600" cy="5334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t>标题文本</a:t>
            </a:r>
          </a:p>
        </p:txBody>
      </p:sp>
      <p:sp>
        <p:nvSpPr>
          <p:cNvPr id="10" name="正文级别 1…"/>
          <p:cNvSpPr txBox="1">
            <a:spLocks noGrp="1"/>
          </p:cNvSpPr>
          <p:nvPr>
            <p:ph type="body" idx="1"/>
          </p:nvPr>
        </p:nvSpPr>
        <p:spPr>
          <a:xfrm>
            <a:off x="5103812" y="2438400"/>
            <a:ext cx="3581401" cy="441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lstStyle/>
          <a:p>
            <a:r>
              <a:t>正文级别 1</a:t>
            </a:r>
          </a:p>
          <a:p>
            <a:pPr lvl="1"/>
            <a:r>
              <a:t>正文级别 2</a:t>
            </a:r>
          </a:p>
          <a:p>
            <a:pPr lvl="2"/>
            <a:r>
              <a:t>正文级别 3</a:t>
            </a:r>
          </a:p>
          <a:p>
            <a:pPr lvl="3"/>
            <a:r>
              <a:t>正文级别 4</a:t>
            </a:r>
          </a:p>
          <a:p>
            <a:pPr lvl="4"/>
            <a:r>
              <a:t>正文级别 5</a:t>
            </a:r>
          </a:p>
        </p:txBody>
      </p:sp>
      <p:sp>
        <p:nvSpPr>
          <p:cNvPr id="11" name="幻灯片编号"/>
          <p:cNvSpPr txBox="1">
            <a:spLocks noGrp="1"/>
          </p:cNvSpPr>
          <p:nvPr>
            <p:ph type="sldNum" sz="quarter" idx="2"/>
          </p:nvPr>
        </p:nvSpPr>
        <p:spPr>
          <a:xfrm>
            <a:off x="8703043" y="6445649"/>
            <a:ext cx="211223" cy="407526"/>
          </a:xfrm>
          <a:prstGeom prst="rect">
            <a:avLst/>
          </a:prstGeom>
          <a:ln>
            <a:solidFill>
              <a:srgbClr val="BFBFBF"/>
            </a:solidFill>
          </a:ln>
        </p:spPr>
        <p:txBody>
          <a:bodyPr lIns="72000" tIns="72000" rIns="72000" bIns="72000" anchor="ctr">
            <a:spAutoFit/>
          </a:bodyPr>
          <a:lstStyle>
            <a:lvl1pPr algn="ctr">
              <a:defRPr sz="800" b="1">
                <a:solidFill>
                  <a:srgbClr val="808080"/>
                </a:solidFill>
                <a:latin typeface="微软雅黑"/>
                <a:ea typeface="微软雅黑"/>
                <a:cs typeface="微软雅黑"/>
                <a:sym typeface="微软雅黑"/>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262626"/>
          </a:solidFill>
          <a:uFillTx/>
          <a:latin typeface="微软雅黑"/>
          <a:ea typeface="微软雅黑"/>
          <a:cs typeface="微软雅黑"/>
          <a:sym typeface="微软雅黑"/>
        </a:defRPr>
      </a:lvl1pPr>
      <a:lvl2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262626"/>
          </a:solidFill>
          <a:uFillTx/>
          <a:latin typeface="微软雅黑"/>
          <a:ea typeface="微软雅黑"/>
          <a:cs typeface="微软雅黑"/>
          <a:sym typeface="微软雅黑"/>
        </a:defRPr>
      </a:lvl2pPr>
      <a:lvl3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262626"/>
          </a:solidFill>
          <a:uFillTx/>
          <a:latin typeface="微软雅黑"/>
          <a:ea typeface="微软雅黑"/>
          <a:cs typeface="微软雅黑"/>
          <a:sym typeface="微软雅黑"/>
        </a:defRPr>
      </a:lvl3pPr>
      <a:lvl4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262626"/>
          </a:solidFill>
          <a:uFillTx/>
          <a:latin typeface="微软雅黑"/>
          <a:ea typeface="微软雅黑"/>
          <a:cs typeface="微软雅黑"/>
          <a:sym typeface="微软雅黑"/>
        </a:defRPr>
      </a:lvl4pPr>
      <a:lvl5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262626"/>
          </a:solidFill>
          <a:uFillTx/>
          <a:latin typeface="微软雅黑"/>
          <a:ea typeface="微软雅黑"/>
          <a:cs typeface="微软雅黑"/>
          <a:sym typeface="微软雅黑"/>
        </a:defRPr>
      </a:lvl5pPr>
      <a:lvl6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262626"/>
          </a:solidFill>
          <a:uFillTx/>
          <a:latin typeface="微软雅黑"/>
          <a:ea typeface="微软雅黑"/>
          <a:cs typeface="微软雅黑"/>
          <a:sym typeface="微软雅黑"/>
        </a:defRPr>
      </a:lvl6pPr>
      <a:lvl7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262626"/>
          </a:solidFill>
          <a:uFillTx/>
          <a:latin typeface="微软雅黑"/>
          <a:ea typeface="微软雅黑"/>
          <a:cs typeface="微软雅黑"/>
          <a:sym typeface="微软雅黑"/>
        </a:defRPr>
      </a:lvl7pPr>
      <a:lvl8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262626"/>
          </a:solidFill>
          <a:uFillTx/>
          <a:latin typeface="微软雅黑"/>
          <a:ea typeface="微软雅黑"/>
          <a:cs typeface="微软雅黑"/>
          <a:sym typeface="微软雅黑"/>
        </a:defRPr>
      </a:lvl8pPr>
      <a:lvl9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262626"/>
          </a:solidFill>
          <a:uFillTx/>
          <a:latin typeface="微软雅黑"/>
          <a:ea typeface="微软雅黑"/>
          <a:cs typeface="微软雅黑"/>
          <a:sym typeface="微软雅黑"/>
        </a:defRPr>
      </a:lvl9pPr>
    </p:titleStyle>
    <p:bodyStyle>
      <a:lvl1pPr marL="342900" marR="0" indent="-342900"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mn-lt"/>
          <a:ea typeface="+mn-ea"/>
          <a:cs typeface="+mn-cs"/>
          <a:sym typeface="Arial"/>
        </a:defRPr>
      </a:lvl1pPr>
      <a:lvl2pPr marL="783771" marR="0" indent="-326571"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mn-lt"/>
          <a:ea typeface="+mn-ea"/>
          <a:cs typeface="+mn-cs"/>
          <a:sym typeface="Arial"/>
        </a:defRPr>
      </a:lvl2pPr>
      <a:lvl3pPr marL="1219200" marR="0" indent="-304800"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mn-lt"/>
          <a:ea typeface="+mn-ea"/>
          <a:cs typeface="+mn-cs"/>
          <a:sym typeface="Arial"/>
        </a:defRPr>
      </a:lvl3pPr>
      <a:lvl4pPr marL="1737360" marR="0" indent="-365760"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mn-lt"/>
          <a:ea typeface="+mn-ea"/>
          <a:cs typeface="+mn-cs"/>
          <a:sym typeface="Arial"/>
        </a:defRPr>
      </a:lvl4pPr>
      <a:lvl5pPr marL="2194560" marR="0" indent="-365760"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mn-lt"/>
          <a:ea typeface="+mn-ea"/>
          <a:cs typeface="+mn-cs"/>
          <a:sym typeface="Arial"/>
        </a:defRPr>
      </a:lvl5pPr>
      <a:lvl6pPr marL="2651760" marR="0" indent="-365760"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mn-lt"/>
          <a:ea typeface="+mn-ea"/>
          <a:cs typeface="+mn-cs"/>
          <a:sym typeface="Arial"/>
        </a:defRPr>
      </a:lvl6pPr>
      <a:lvl7pPr marL="3108960" marR="0" indent="-365760"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mn-lt"/>
          <a:ea typeface="+mn-ea"/>
          <a:cs typeface="+mn-cs"/>
          <a:sym typeface="Arial"/>
        </a:defRPr>
      </a:lvl7pPr>
      <a:lvl8pPr marL="3566159" marR="0" indent="-365759"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mn-lt"/>
          <a:ea typeface="+mn-ea"/>
          <a:cs typeface="+mn-cs"/>
          <a:sym typeface="Arial"/>
        </a:defRPr>
      </a:lvl8pPr>
      <a:lvl9pPr marL="4023359" marR="0" indent="-365759" algn="l" defTabSz="914400" rtl="0" latinLnBrk="0">
        <a:lnSpc>
          <a:spcPct val="100000"/>
        </a:lnSpc>
        <a:spcBef>
          <a:spcPts val="700"/>
        </a:spcBef>
        <a:spcAft>
          <a:spcPts val="0"/>
        </a:spcAft>
        <a:buClrTx/>
        <a:buSzPct val="100000"/>
        <a:buFontTx/>
        <a:buChar char="»"/>
        <a:tabLst/>
        <a:defRPr sz="3200" b="0" i="0" u="none" strike="noStrike" cap="none" spc="0" baseline="0">
          <a:solidFill>
            <a:srgbClr val="000000"/>
          </a:solidFill>
          <a:uFillTx/>
          <a:latin typeface="+mn-lt"/>
          <a:ea typeface="+mn-ea"/>
          <a:cs typeface="+mn-cs"/>
          <a:sym typeface="Arial"/>
        </a:defRPr>
      </a:lvl9pPr>
    </p:bodyStyle>
    <p:otherStyle>
      <a:lvl1pPr marL="0" marR="0" indent="0" algn="ctr" defTabSz="914400" rtl="0" latinLnBrk="0">
        <a:lnSpc>
          <a:spcPct val="100000"/>
        </a:lnSpc>
        <a:spcBef>
          <a:spcPts val="0"/>
        </a:spcBef>
        <a:spcAft>
          <a:spcPts val="0"/>
        </a:spcAft>
        <a:buClrTx/>
        <a:buSzTx/>
        <a:buFontTx/>
        <a:buNone/>
        <a:tabLst/>
        <a:defRPr sz="800" b="1" i="0" u="none" strike="noStrike" cap="none" spc="0" baseline="0">
          <a:solidFill>
            <a:schemeClr val="tx1"/>
          </a:solidFill>
          <a:uFillTx/>
          <a:latin typeface="+mn-lt"/>
          <a:ea typeface="+mn-ea"/>
          <a:cs typeface="+mn-cs"/>
          <a:sym typeface="微软雅黑"/>
        </a:defRPr>
      </a:lvl1pPr>
      <a:lvl2pPr marL="0" marR="0" indent="0" algn="ctr" defTabSz="914400" rtl="0" latinLnBrk="0">
        <a:lnSpc>
          <a:spcPct val="100000"/>
        </a:lnSpc>
        <a:spcBef>
          <a:spcPts val="0"/>
        </a:spcBef>
        <a:spcAft>
          <a:spcPts val="0"/>
        </a:spcAft>
        <a:buClrTx/>
        <a:buSzTx/>
        <a:buFontTx/>
        <a:buNone/>
        <a:tabLst/>
        <a:defRPr sz="800" b="1" i="0" u="none" strike="noStrike" cap="none" spc="0" baseline="0">
          <a:solidFill>
            <a:schemeClr val="tx1"/>
          </a:solidFill>
          <a:uFillTx/>
          <a:latin typeface="+mn-lt"/>
          <a:ea typeface="+mn-ea"/>
          <a:cs typeface="+mn-cs"/>
          <a:sym typeface="微软雅黑"/>
        </a:defRPr>
      </a:lvl2pPr>
      <a:lvl3pPr marL="0" marR="0" indent="0" algn="ctr" defTabSz="914400" rtl="0" latinLnBrk="0">
        <a:lnSpc>
          <a:spcPct val="100000"/>
        </a:lnSpc>
        <a:spcBef>
          <a:spcPts val="0"/>
        </a:spcBef>
        <a:spcAft>
          <a:spcPts val="0"/>
        </a:spcAft>
        <a:buClrTx/>
        <a:buSzTx/>
        <a:buFontTx/>
        <a:buNone/>
        <a:tabLst/>
        <a:defRPr sz="800" b="1" i="0" u="none" strike="noStrike" cap="none" spc="0" baseline="0">
          <a:solidFill>
            <a:schemeClr val="tx1"/>
          </a:solidFill>
          <a:uFillTx/>
          <a:latin typeface="+mn-lt"/>
          <a:ea typeface="+mn-ea"/>
          <a:cs typeface="+mn-cs"/>
          <a:sym typeface="微软雅黑"/>
        </a:defRPr>
      </a:lvl3pPr>
      <a:lvl4pPr marL="0" marR="0" indent="0" algn="ctr" defTabSz="914400" rtl="0" latinLnBrk="0">
        <a:lnSpc>
          <a:spcPct val="100000"/>
        </a:lnSpc>
        <a:spcBef>
          <a:spcPts val="0"/>
        </a:spcBef>
        <a:spcAft>
          <a:spcPts val="0"/>
        </a:spcAft>
        <a:buClrTx/>
        <a:buSzTx/>
        <a:buFontTx/>
        <a:buNone/>
        <a:tabLst/>
        <a:defRPr sz="800" b="1" i="0" u="none" strike="noStrike" cap="none" spc="0" baseline="0">
          <a:solidFill>
            <a:schemeClr val="tx1"/>
          </a:solidFill>
          <a:uFillTx/>
          <a:latin typeface="+mn-lt"/>
          <a:ea typeface="+mn-ea"/>
          <a:cs typeface="+mn-cs"/>
          <a:sym typeface="微软雅黑"/>
        </a:defRPr>
      </a:lvl4pPr>
      <a:lvl5pPr marL="0" marR="0" indent="0" algn="ctr" defTabSz="914400" rtl="0" latinLnBrk="0">
        <a:lnSpc>
          <a:spcPct val="100000"/>
        </a:lnSpc>
        <a:spcBef>
          <a:spcPts val="0"/>
        </a:spcBef>
        <a:spcAft>
          <a:spcPts val="0"/>
        </a:spcAft>
        <a:buClrTx/>
        <a:buSzTx/>
        <a:buFontTx/>
        <a:buNone/>
        <a:tabLst/>
        <a:defRPr sz="800" b="1" i="0" u="none" strike="noStrike" cap="none" spc="0" baseline="0">
          <a:solidFill>
            <a:schemeClr val="tx1"/>
          </a:solidFill>
          <a:uFillTx/>
          <a:latin typeface="+mn-lt"/>
          <a:ea typeface="+mn-ea"/>
          <a:cs typeface="+mn-cs"/>
          <a:sym typeface="微软雅黑"/>
        </a:defRPr>
      </a:lvl5pPr>
      <a:lvl6pPr marL="0" marR="0" indent="0" algn="ctr" defTabSz="914400" rtl="0" latinLnBrk="0">
        <a:lnSpc>
          <a:spcPct val="100000"/>
        </a:lnSpc>
        <a:spcBef>
          <a:spcPts val="0"/>
        </a:spcBef>
        <a:spcAft>
          <a:spcPts val="0"/>
        </a:spcAft>
        <a:buClrTx/>
        <a:buSzTx/>
        <a:buFontTx/>
        <a:buNone/>
        <a:tabLst/>
        <a:defRPr sz="800" b="1" i="0" u="none" strike="noStrike" cap="none" spc="0" baseline="0">
          <a:solidFill>
            <a:schemeClr val="tx1"/>
          </a:solidFill>
          <a:uFillTx/>
          <a:latin typeface="+mn-lt"/>
          <a:ea typeface="+mn-ea"/>
          <a:cs typeface="+mn-cs"/>
          <a:sym typeface="微软雅黑"/>
        </a:defRPr>
      </a:lvl6pPr>
      <a:lvl7pPr marL="0" marR="0" indent="0" algn="ctr" defTabSz="914400" rtl="0" latinLnBrk="0">
        <a:lnSpc>
          <a:spcPct val="100000"/>
        </a:lnSpc>
        <a:spcBef>
          <a:spcPts val="0"/>
        </a:spcBef>
        <a:spcAft>
          <a:spcPts val="0"/>
        </a:spcAft>
        <a:buClrTx/>
        <a:buSzTx/>
        <a:buFontTx/>
        <a:buNone/>
        <a:tabLst/>
        <a:defRPr sz="800" b="1" i="0" u="none" strike="noStrike" cap="none" spc="0" baseline="0">
          <a:solidFill>
            <a:schemeClr val="tx1"/>
          </a:solidFill>
          <a:uFillTx/>
          <a:latin typeface="+mn-lt"/>
          <a:ea typeface="+mn-ea"/>
          <a:cs typeface="+mn-cs"/>
          <a:sym typeface="微软雅黑"/>
        </a:defRPr>
      </a:lvl7pPr>
      <a:lvl8pPr marL="0" marR="0" indent="0" algn="ctr" defTabSz="914400" rtl="0" latinLnBrk="0">
        <a:lnSpc>
          <a:spcPct val="100000"/>
        </a:lnSpc>
        <a:spcBef>
          <a:spcPts val="0"/>
        </a:spcBef>
        <a:spcAft>
          <a:spcPts val="0"/>
        </a:spcAft>
        <a:buClrTx/>
        <a:buSzTx/>
        <a:buFontTx/>
        <a:buNone/>
        <a:tabLst/>
        <a:defRPr sz="800" b="1" i="0" u="none" strike="noStrike" cap="none" spc="0" baseline="0">
          <a:solidFill>
            <a:schemeClr val="tx1"/>
          </a:solidFill>
          <a:uFillTx/>
          <a:latin typeface="+mn-lt"/>
          <a:ea typeface="+mn-ea"/>
          <a:cs typeface="+mn-cs"/>
          <a:sym typeface="微软雅黑"/>
        </a:defRPr>
      </a:lvl8pPr>
      <a:lvl9pPr marL="0" marR="0" indent="0" algn="ctr" defTabSz="914400" rtl="0" latinLnBrk="0">
        <a:lnSpc>
          <a:spcPct val="100000"/>
        </a:lnSpc>
        <a:spcBef>
          <a:spcPts val="0"/>
        </a:spcBef>
        <a:spcAft>
          <a:spcPts val="0"/>
        </a:spcAft>
        <a:buClrTx/>
        <a:buSzTx/>
        <a:buFontTx/>
        <a:buNone/>
        <a:tabLst/>
        <a:defRPr sz="800" b="1" i="0" u="none" strike="noStrike" cap="none" spc="0" baseline="0">
          <a:solidFill>
            <a:schemeClr val="tx1"/>
          </a:solidFill>
          <a:uFillTx/>
          <a:latin typeface="+mn-lt"/>
          <a:ea typeface="+mn-ea"/>
          <a:cs typeface="+mn-cs"/>
          <a:sym typeface="微软雅黑"/>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hyperlink" Target="https://grouplens.org/datasets/%20movielen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4" descr="图片 4"/>
          <p:cNvPicPr>
            <a:picLocks noChangeAspect="1"/>
          </p:cNvPicPr>
          <p:nvPr/>
        </p:nvPicPr>
        <p:blipFill>
          <a:blip r:embed="rId3"/>
          <a:stretch>
            <a:fillRect/>
          </a:stretch>
        </p:blipFill>
        <p:spPr>
          <a:xfrm>
            <a:off x="0" y="0"/>
            <a:ext cx="9144000" cy="5372100"/>
          </a:xfrm>
          <a:prstGeom prst="rect">
            <a:avLst/>
          </a:prstGeom>
          <a:ln w="12700">
            <a:miter lim="400000"/>
          </a:ln>
        </p:spPr>
      </p:pic>
      <p:sp>
        <p:nvSpPr>
          <p:cNvPr id="62" name="任意多边形 14"/>
          <p:cNvSpPr/>
          <p:nvPr/>
        </p:nvSpPr>
        <p:spPr>
          <a:xfrm>
            <a:off x="-1" y="2842036"/>
            <a:ext cx="9144001" cy="2051818"/>
          </a:xfrm>
          <a:custGeom>
            <a:avLst/>
            <a:gdLst/>
            <a:ahLst/>
            <a:cxnLst>
              <a:cxn ang="0">
                <a:pos x="wd2" y="hd2"/>
              </a:cxn>
              <a:cxn ang="5400000">
                <a:pos x="wd2" y="hd2"/>
              </a:cxn>
              <a:cxn ang="10800000">
                <a:pos x="wd2" y="hd2"/>
              </a:cxn>
              <a:cxn ang="16200000">
                <a:pos x="wd2" y="hd2"/>
              </a:cxn>
            </a:cxnLst>
            <a:rect l="0" t="0" r="r" b="b"/>
            <a:pathLst>
              <a:path w="21600" h="19794" extrusionOk="0">
                <a:moveTo>
                  <a:pt x="21600" y="0"/>
                </a:moveTo>
                <a:lnTo>
                  <a:pt x="21600" y="19794"/>
                </a:lnTo>
                <a:lnTo>
                  <a:pt x="0" y="19794"/>
                </a:lnTo>
                <a:lnTo>
                  <a:pt x="0" y="11616"/>
                </a:lnTo>
                <a:lnTo>
                  <a:pt x="14" y="11648"/>
                </a:lnTo>
                <a:cubicBezTo>
                  <a:pt x="4882" y="21600"/>
                  <a:pt x="13280" y="14464"/>
                  <a:pt x="18129" y="6935"/>
                </a:cubicBezTo>
                <a:cubicBezTo>
                  <a:pt x="19099" y="5430"/>
                  <a:pt x="20202" y="3244"/>
                  <a:pt x="21366" y="555"/>
                </a:cubicBezTo>
                <a:lnTo>
                  <a:pt x="21600" y="0"/>
                </a:lnTo>
                <a:close/>
              </a:path>
            </a:pathLst>
          </a:custGeom>
          <a:solidFill>
            <a:schemeClr val="accent1">
              <a:alpha val="5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sp>
        <p:nvSpPr>
          <p:cNvPr id="63" name="任意多边形 21"/>
          <p:cNvSpPr/>
          <p:nvPr/>
        </p:nvSpPr>
        <p:spPr>
          <a:xfrm>
            <a:off x="-1" y="3406623"/>
            <a:ext cx="9144001" cy="34780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5255"/>
                </a:lnTo>
                <a:lnTo>
                  <a:pt x="717" y="6026"/>
                </a:lnTo>
                <a:cubicBezTo>
                  <a:pt x="6344" y="11504"/>
                  <a:pt x="14744" y="7054"/>
                  <a:pt x="19749" y="2129"/>
                </a:cubicBezTo>
                <a:cubicBezTo>
                  <a:pt x="20184" y="1700"/>
                  <a:pt x="20643" y="1191"/>
                  <a:pt x="21121" y="609"/>
                </a:cubicBezTo>
                <a:close/>
              </a:path>
            </a:pathLst>
          </a:custGeom>
          <a:solidFill>
            <a:srgbClr val="FFFFFF"/>
          </a:solidFill>
          <a:ln w="12700">
            <a:miter lim="400000"/>
          </a:ln>
        </p:spPr>
        <p:txBody>
          <a:bodyPr lIns="45718" tIns="45718" rIns="45718" bIns="45718" anchor="ctr"/>
          <a:lstStyle/>
          <a:p>
            <a:pPr algn="ctr">
              <a:defRPr sz="1800">
                <a:solidFill>
                  <a:srgbClr val="FFFFFF"/>
                </a:solidFill>
                <a:latin typeface="微软雅黑"/>
                <a:ea typeface="微软雅黑"/>
                <a:cs typeface="微软雅黑"/>
                <a:sym typeface="微软雅黑"/>
              </a:defRPr>
            </a:pPr>
            <a:endParaRPr/>
          </a:p>
        </p:txBody>
      </p:sp>
      <p:sp>
        <p:nvSpPr>
          <p:cNvPr id="64" name="文本框 16"/>
          <p:cNvSpPr txBox="1"/>
          <p:nvPr/>
        </p:nvSpPr>
        <p:spPr>
          <a:xfrm>
            <a:off x="422954" y="5283321"/>
            <a:ext cx="7297571" cy="1107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nSpc>
                <a:spcPct val="150000"/>
              </a:lnSpc>
              <a:spcBef>
                <a:spcPts val="500"/>
              </a:spcBef>
              <a:defRPr sz="1800" b="1">
                <a:solidFill>
                  <a:srgbClr val="262626"/>
                </a:solidFill>
                <a:latin typeface="微软雅黑"/>
                <a:ea typeface="微软雅黑"/>
                <a:cs typeface="微软雅黑"/>
                <a:sym typeface="微软雅黑"/>
              </a:defRPr>
            </a:pPr>
            <a:r>
              <a:t>Group member ：</a:t>
            </a:r>
          </a:p>
          <a:p>
            <a:pPr>
              <a:lnSpc>
                <a:spcPct val="150000"/>
              </a:lnSpc>
              <a:defRPr sz="1400" b="1">
                <a:solidFill>
                  <a:srgbClr val="262626"/>
                </a:solidFill>
                <a:latin typeface="微软雅黑"/>
                <a:ea typeface="微软雅黑"/>
                <a:cs typeface="微软雅黑"/>
                <a:sym typeface="微软雅黑"/>
              </a:defRPr>
            </a:pPr>
            <a:r>
              <a:t>HUANG Yitian     JIANG Yuxin     SONG Di</a:t>
            </a:r>
            <a:endParaRPr sz="1200">
              <a:solidFill>
                <a:srgbClr val="808080"/>
              </a:solidFill>
            </a:endParaRPr>
          </a:p>
          <a:p>
            <a:pPr>
              <a:lnSpc>
                <a:spcPct val="150000"/>
              </a:lnSpc>
              <a:defRPr sz="1400" b="1">
                <a:solidFill>
                  <a:srgbClr val="262626"/>
                </a:solidFill>
                <a:latin typeface="微软雅黑"/>
                <a:ea typeface="微软雅黑"/>
                <a:cs typeface="微软雅黑"/>
                <a:sym typeface="微软雅黑"/>
              </a:defRPr>
            </a:pPr>
            <a:r>
              <a:t>YUAN Yanzhe      LOU Yuqi          WEN Ze</a:t>
            </a:r>
          </a:p>
        </p:txBody>
      </p:sp>
      <p:sp>
        <p:nvSpPr>
          <p:cNvPr id="65" name="文本框 1"/>
          <p:cNvSpPr txBox="1"/>
          <p:nvPr/>
        </p:nvSpPr>
        <p:spPr>
          <a:xfrm>
            <a:off x="377234" y="1610248"/>
            <a:ext cx="8389530" cy="1432560"/>
          </a:xfrm>
          <a:prstGeom prst="rect">
            <a:avLst/>
          </a:prstGeom>
          <a:solidFill>
            <a:srgbClr val="FFFFFF">
              <a:alpha val="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lnSpc>
                <a:spcPct val="120000"/>
              </a:lnSpc>
              <a:defRPr sz="4000" b="1">
                <a:solidFill>
                  <a:srgbClr val="002060"/>
                </a:solidFill>
                <a:latin typeface="微软雅黑"/>
                <a:ea typeface="微软雅黑"/>
                <a:cs typeface="微软雅黑"/>
                <a:sym typeface="微软雅黑"/>
              </a:defRPr>
            </a:lvl1pPr>
          </a:lstStyle>
          <a:p>
            <a:r>
              <a:t>Deep learning methods for movie recommendation system </a:t>
            </a:r>
          </a:p>
        </p:txBody>
      </p:sp>
      <p:pic>
        <p:nvPicPr>
          <p:cNvPr id="66" name="图片 6" descr="图片 6"/>
          <p:cNvPicPr>
            <a:picLocks noChangeAspect="1"/>
          </p:cNvPicPr>
          <p:nvPr/>
        </p:nvPicPr>
        <p:blipFill>
          <a:blip r:embed="rId4"/>
          <a:stretch>
            <a:fillRect/>
          </a:stretch>
        </p:blipFill>
        <p:spPr>
          <a:xfrm>
            <a:off x="8143481" y="5796781"/>
            <a:ext cx="720002" cy="720002"/>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矩形 2"/>
          <p:cNvSpPr/>
          <p:nvPr/>
        </p:nvSpPr>
        <p:spPr>
          <a:xfrm>
            <a:off x="0" y="-6716"/>
            <a:ext cx="9144000" cy="1039947"/>
          </a:xfrm>
          <a:prstGeom prst="rect">
            <a:avLst/>
          </a:prstGeom>
          <a:solidFill>
            <a:srgbClr val="F2F2F2"/>
          </a:solidFill>
          <a:ln w="12700">
            <a:miter lim="400000"/>
          </a:ln>
        </p:spPr>
        <p:txBody>
          <a:bodyPr lIns="45718" tIns="45718" rIns="45718" bIns="45718" anchor="ctr"/>
          <a:lstStyle/>
          <a:p>
            <a:pPr>
              <a:defRPr sz="1800">
                <a:solidFill>
                  <a:srgbClr val="44546A"/>
                </a:solidFill>
                <a:latin typeface="微软雅黑"/>
                <a:ea typeface="微软雅黑"/>
                <a:cs typeface="微软雅黑"/>
                <a:sym typeface="微软雅黑"/>
              </a:defRPr>
            </a:pPr>
            <a:endParaRPr/>
          </a:p>
        </p:txBody>
      </p:sp>
      <p:pic>
        <p:nvPicPr>
          <p:cNvPr id="314" name="图片 43" descr="图片 43"/>
          <p:cNvPicPr>
            <a:picLocks noChangeAspect="1"/>
          </p:cNvPicPr>
          <p:nvPr/>
        </p:nvPicPr>
        <p:blipFill>
          <a:blip r:embed="rId3"/>
          <a:stretch>
            <a:fillRect/>
          </a:stretch>
        </p:blipFill>
        <p:spPr>
          <a:xfrm>
            <a:off x="8275684" y="248793"/>
            <a:ext cx="583276" cy="583276"/>
          </a:xfrm>
          <a:prstGeom prst="rect">
            <a:avLst/>
          </a:prstGeom>
          <a:ln w="12700">
            <a:miter lim="400000"/>
          </a:ln>
        </p:spPr>
      </p:pic>
      <p:sp>
        <p:nvSpPr>
          <p:cNvPr id="315" name="标题 1"/>
          <p:cNvSpPr txBox="1"/>
          <p:nvPr/>
        </p:nvSpPr>
        <p:spPr>
          <a:xfrm>
            <a:off x="330758" y="248793"/>
            <a:ext cx="2156719" cy="561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r" defTabSz="905255">
              <a:defRPr sz="2600">
                <a:solidFill>
                  <a:srgbClr val="A18444"/>
                </a:solidFill>
                <a:latin typeface="Yuanti SC Bold"/>
                <a:ea typeface="Yuanti SC Bold"/>
                <a:cs typeface="Yuanti SC Bold"/>
                <a:sym typeface="Yuanti SC Bold"/>
              </a:defRPr>
            </a:pPr>
            <a:r>
              <a:t>D</a:t>
            </a:r>
            <a:r>
              <a:rPr>
                <a:solidFill>
                  <a:schemeClr val="accent5">
                    <a:satOff val="-3547"/>
                    <a:lumOff val="-10352"/>
                  </a:schemeClr>
                </a:solidFill>
              </a:rPr>
              <a:t>eep Models </a:t>
            </a:r>
          </a:p>
        </p:txBody>
      </p:sp>
      <p:sp>
        <p:nvSpPr>
          <p:cNvPr id="316" name="Textxnn-based"/>
          <p:cNvSpPr txBox="1"/>
          <p:nvPr/>
        </p:nvSpPr>
        <p:spPr>
          <a:xfrm>
            <a:off x="336017" y="3658430"/>
            <a:ext cx="2995594" cy="485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marL="457200" indent="-457200">
              <a:buSzPct val="100000"/>
              <a:buFont typeface="Arial"/>
              <a:buChar char="•"/>
              <a:defRPr sz="2600" b="1">
                <a:solidFill>
                  <a:schemeClr val="accent5">
                    <a:satOff val="-3547"/>
                    <a:lumOff val="-10352"/>
                  </a:schemeClr>
                </a:solidFill>
                <a:latin typeface="微软雅黑"/>
                <a:ea typeface="微软雅黑"/>
                <a:cs typeface="微软雅黑"/>
                <a:sym typeface="微软雅黑"/>
              </a:defRPr>
            </a:pPr>
            <a:r>
              <a:t>TextCNN-based</a:t>
            </a:r>
          </a:p>
        </p:txBody>
      </p:sp>
      <p:sp>
        <p:nvSpPr>
          <p:cNvPr id="317" name="Use cnn to extract features from titles of the movies"/>
          <p:cNvSpPr txBox="1"/>
          <p:nvPr/>
        </p:nvSpPr>
        <p:spPr>
          <a:xfrm>
            <a:off x="794082" y="4281018"/>
            <a:ext cx="7218567" cy="459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defRPr>
                <a:solidFill>
                  <a:srgbClr val="44546A"/>
                </a:solidFill>
                <a:latin typeface="微软雅黑"/>
                <a:ea typeface="微软雅黑"/>
                <a:cs typeface="微软雅黑"/>
                <a:sym typeface="微软雅黑"/>
              </a:defRPr>
            </a:pPr>
            <a:r>
              <a:t>Use CNN to extract features from titles of the movies</a:t>
            </a:r>
          </a:p>
        </p:txBody>
      </p:sp>
      <p:sp>
        <p:nvSpPr>
          <p:cNvPr id="318" name="Bert-based"/>
          <p:cNvSpPr txBox="1"/>
          <p:nvPr/>
        </p:nvSpPr>
        <p:spPr>
          <a:xfrm>
            <a:off x="330759" y="5117703"/>
            <a:ext cx="2506421" cy="485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marL="457200" indent="-457200">
              <a:buSzPct val="100000"/>
              <a:buFont typeface="Arial"/>
              <a:buChar char="•"/>
              <a:defRPr sz="2600" b="1">
                <a:solidFill>
                  <a:schemeClr val="accent5">
                    <a:satOff val="-3547"/>
                    <a:lumOff val="-10352"/>
                  </a:schemeClr>
                </a:solidFill>
                <a:latin typeface="微软雅黑"/>
                <a:ea typeface="微软雅黑"/>
                <a:cs typeface="微软雅黑"/>
                <a:sym typeface="微软雅黑"/>
              </a:defRPr>
            </a:pPr>
            <a:r>
              <a:t>BERT-based</a:t>
            </a:r>
          </a:p>
        </p:txBody>
      </p:sp>
      <p:sp>
        <p:nvSpPr>
          <p:cNvPr id="319" name="Use Bert to extract features"/>
          <p:cNvSpPr txBox="1"/>
          <p:nvPr/>
        </p:nvSpPr>
        <p:spPr>
          <a:xfrm>
            <a:off x="785496" y="5706879"/>
            <a:ext cx="4057309" cy="459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defRPr>
                <a:solidFill>
                  <a:srgbClr val="44546A"/>
                </a:solidFill>
                <a:latin typeface="微软雅黑"/>
                <a:ea typeface="微软雅黑"/>
                <a:cs typeface="微软雅黑"/>
                <a:sym typeface="微软雅黑"/>
              </a:defRPr>
            </a:pPr>
            <a:r>
              <a:t>Use BERT to extract features</a:t>
            </a:r>
          </a:p>
        </p:txBody>
      </p:sp>
      <p:sp>
        <p:nvSpPr>
          <p:cNvPr id="320" name="Bert-based"/>
          <p:cNvSpPr txBox="1"/>
          <p:nvPr/>
        </p:nvSpPr>
        <p:spPr>
          <a:xfrm>
            <a:off x="358464" y="1604915"/>
            <a:ext cx="2744236" cy="485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marL="457200" indent="-457200">
              <a:buSzPct val="100000"/>
              <a:buFont typeface="Arial"/>
              <a:buChar char="•"/>
              <a:defRPr sz="2600" b="1">
                <a:solidFill>
                  <a:schemeClr val="accent5">
                    <a:satOff val="-3547"/>
                    <a:lumOff val="-10352"/>
                  </a:schemeClr>
                </a:solidFill>
                <a:latin typeface="微软雅黑"/>
                <a:ea typeface="微软雅黑"/>
                <a:cs typeface="微软雅黑"/>
                <a:sym typeface="微软雅黑"/>
              </a:defRPr>
            </a:lvl1pPr>
          </a:lstStyle>
          <a:p>
            <a:r>
              <a:t>Auto-Encoder</a:t>
            </a:r>
          </a:p>
        </p:txBody>
      </p:sp>
      <p:sp>
        <p:nvSpPr>
          <p:cNvPr id="321" name="Bert-based"/>
          <p:cNvSpPr txBox="1"/>
          <p:nvPr/>
        </p:nvSpPr>
        <p:spPr>
          <a:xfrm>
            <a:off x="342944" y="2582710"/>
            <a:ext cx="4524381" cy="485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marL="457200" indent="-457200">
              <a:buSzPct val="100000"/>
              <a:buFont typeface="Arial"/>
              <a:buChar char="•"/>
              <a:defRPr sz="2600" b="1">
                <a:solidFill>
                  <a:schemeClr val="accent5">
                    <a:satOff val="-3547"/>
                    <a:lumOff val="-10352"/>
                  </a:schemeClr>
                </a:solidFill>
                <a:latin typeface="微软雅黑"/>
                <a:ea typeface="微软雅黑"/>
                <a:cs typeface="微软雅黑"/>
                <a:sym typeface="微软雅黑"/>
              </a:defRPr>
            </a:lvl1pPr>
          </a:lstStyle>
          <a:p>
            <a:r>
              <a:t>Variational-Auto-Encoder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320"/>
                                        </p:tgtEl>
                                        <p:attrNameLst>
                                          <p:attrName>style.visibility</p:attrName>
                                        </p:attrNameLst>
                                      </p:cBhvr>
                                      <p:to>
                                        <p:strVal val="visible"/>
                                      </p:to>
                                    </p:set>
                                    <p:anim calcmode="lin" valueType="num">
                                      <p:cBhvr>
                                        <p:cTn id="7" dur="750" fill="hold"/>
                                        <p:tgtEl>
                                          <p:spTgt spid="320"/>
                                        </p:tgtEl>
                                        <p:attrNameLst>
                                          <p:attrName>ppt_x</p:attrName>
                                        </p:attrNameLst>
                                      </p:cBhvr>
                                      <p:tavLst>
                                        <p:tav tm="0">
                                          <p:val>
                                            <p:strVal val="0-#ppt_w/2"/>
                                          </p:val>
                                        </p:tav>
                                        <p:tav tm="100000">
                                          <p:val>
                                            <p:strVal val="#ppt_x"/>
                                          </p:val>
                                        </p:tav>
                                      </p:tavLst>
                                    </p:anim>
                                    <p:anim calcmode="lin" valueType="num">
                                      <p:cBhvr>
                                        <p:cTn id="8" dur="750" fill="hold"/>
                                        <p:tgtEl>
                                          <p:spTgt spid="3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321"/>
                                        </p:tgtEl>
                                        <p:attrNameLst>
                                          <p:attrName>style.visibility</p:attrName>
                                        </p:attrNameLst>
                                      </p:cBhvr>
                                      <p:to>
                                        <p:strVal val="visible"/>
                                      </p:to>
                                    </p:set>
                                    <p:anim calcmode="lin" valueType="num">
                                      <p:cBhvr>
                                        <p:cTn id="13" dur="750" fill="hold"/>
                                        <p:tgtEl>
                                          <p:spTgt spid="321"/>
                                        </p:tgtEl>
                                        <p:attrNameLst>
                                          <p:attrName>ppt_x</p:attrName>
                                        </p:attrNameLst>
                                      </p:cBhvr>
                                      <p:tavLst>
                                        <p:tav tm="0">
                                          <p:val>
                                            <p:strVal val="0-#ppt_w/2"/>
                                          </p:val>
                                        </p:tav>
                                        <p:tav tm="100000">
                                          <p:val>
                                            <p:strVal val="#ppt_x"/>
                                          </p:val>
                                        </p:tav>
                                      </p:tavLst>
                                    </p:anim>
                                    <p:anim calcmode="lin" valueType="num">
                                      <p:cBhvr>
                                        <p:cTn id="14" dur="750" fill="hold"/>
                                        <p:tgtEl>
                                          <p:spTgt spid="3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316"/>
                                        </p:tgtEl>
                                        <p:attrNameLst>
                                          <p:attrName>style.visibility</p:attrName>
                                        </p:attrNameLst>
                                      </p:cBhvr>
                                      <p:to>
                                        <p:strVal val="visible"/>
                                      </p:to>
                                    </p:set>
                                    <p:anim calcmode="lin" valueType="num">
                                      <p:cBhvr>
                                        <p:cTn id="19" dur="750" fill="hold"/>
                                        <p:tgtEl>
                                          <p:spTgt spid="316"/>
                                        </p:tgtEl>
                                        <p:attrNameLst>
                                          <p:attrName>ppt_x</p:attrName>
                                        </p:attrNameLst>
                                      </p:cBhvr>
                                      <p:tavLst>
                                        <p:tav tm="0">
                                          <p:val>
                                            <p:strVal val="0-#ppt_w/2"/>
                                          </p:val>
                                        </p:tav>
                                        <p:tav tm="100000">
                                          <p:val>
                                            <p:strVal val="#ppt_x"/>
                                          </p:val>
                                        </p:tav>
                                      </p:tavLst>
                                    </p:anim>
                                    <p:anim calcmode="lin" valueType="num">
                                      <p:cBhvr>
                                        <p:cTn id="20" dur="750" fill="hold"/>
                                        <p:tgtEl>
                                          <p:spTgt spid="316"/>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8" fill="hold" grpId="4" nodeType="afterEffect">
                                  <p:stCondLst>
                                    <p:cond delay="0"/>
                                  </p:stCondLst>
                                  <p:iterate>
                                    <p:tmAbs val="0"/>
                                  </p:iterate>
                                  <p:childTnLst>
                                    <p:set>
                                      <p:cBhvr>
                                        <p:cTn id="23" fill="hold"/>
                                        <p:tgtEl>
                                          <p:spTgt spid="317"/>
                                        </p:tgtEl>
                                        <p:attrNameLst>
                                          <p:attrName>style.visibility</p:attrName>
                                        </p:attrNameLst>
                                      </p:cBhvr>
                                      <p:to>
                                        <p:strVal val="visible"/>
                                      </p:to>
                                    </p:set>
                                    <p:anim calcmode="lin" valueType="num">
                                      <p:cBhvr>
                                        <p:cTn id="24" dur="750" fill="hold"/>
                                        <p:tgtEl>
                                          <p:spTgt spid="317"/>
                                        </p:tgtEl>
                                        <p:attrNameLst>
                                          <p:attrName>ppt_x</p:attrName>
                                        </p:attrNameLst>
                                      </p:cBhvr>
                                      <p:tavLst>
                                        <p:tav tm="0">
                                          <p:val>
                                            <p:strVal val="0-#ppt_w/2"/>
                                          </p:val>
                                        </p:tav>
                                        <p:tav tm="100000">
                                          <p:val>
                                            <p:strVal val="#ppt_x"/>
                                          </p:val>
                                        </p:tav>
                                      </p:tavLst>
                                    </p:anim>
                                    <p:anim calcmode="lin" valueType="num">
                                      <p:cBhvr>
                                        <p:cTn id="25" dur="750" fill="hold"/>
                                        <p:tgtEl>
                                          <p:spTgt spid="31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5" nodeType="clickEffect">
                                  <p:stCondLst>
                                    <p:cond delay="0"/>
                                  </p:stCondLst>
                                  <p:iterate>
                                    <p:tmAbs val="0"/>
                                  </p:iterate>
                                  <p:childTnLst>
                                    <p:set>
                                      <p:cBhvr>
                                        <p:cTn id="29" fill="hold"/>
                                        <p:tgtEl>
                                          <p:spTgt spid="318"/>
                                        </p:tgtEl>
                                        <p:attrNameLst>
                                          <p:attrName>style.visibility</p:attrName>
                                        </p:attrNameLst>
                                      </p:cBhvr>
                                      <p:to>
                                        <p:strVal val="visible"/>
                                      </p:to>
                                    </p:set>
                                    <p:anim calcmode="lin" valueType="num">
                                      <p:cBhvr>
                                        <p:cTn id="30" dur="750" fill="hold"/>
                                        <p:tgtEl>
                                          <p:spTgt spid="318"/>
                                        </p:tgtEl>
                                        <p:attrNameLst>
                                          <p:attrName>ppt_x</p:attrName>
                                        </p:attrNameLst>
                                      </p:cBhvr>
                                      <p:tavLst>
                                        <p:tav tm="0">
                                          <p:val>
                                            <p:strVal val="0-#ppt_w/2"/>
                                          </p:val>
                                        </p:tav>
                                        <p:tav tm="100000">
                                          <p:val>
                                            <p:strVal val="#ppt_x"/>
                                          </p:val>
                                        </p:tav>
                                      </p:tavLst>
                                    </p:anim>
                                    <p:anim calcmode="lin" valueType="num">
                                      <p:cBhvr>
                                        <p:cTn id="31" dur="750" fill="hold"/>
                                        <p:tgtEl>
                                          <p:spTgt spid="318"/>
                                        </p:tgtEl>
                                        <p:attrNameLst>
                                          <p:attrName>ppt_y</p:attrName>
                                        </p:attrNameLst>
                                      </p:cBhvr>
                                      <p:tavLst>
                                        <p:tav tm="0">
                                          <p:val>
                                            <p:strVal val="#ppt_y"/>
                                          </p:val>
                                        </p:tav>
                                        <p:tav tm="100000">
                                          <p:val>
                                            <p:strVal val="#ppt_y"/>
                                          </p:val>
                                        </p:tav>
                                      </p:tavLst>
                                    </p:anim>
                                  </p:childTnLst>
                                </p:cTn>
                              </p:par>
                            </p:childTnLst>
                          </p:cTn>
                        </p:par>
                        <p:par>
                          <p:cTn id="32" fill="hold">
                            <p:stCondLst>
                              <p:cond delay="750"/>
                            </p:stCondLst>
                            <p:childTnLst>
                              <p:par>
                                <p:cTn id="33" presetID="2" presetClass="entr" presetSubtype="8" fill="hold" grpId="6" nodeType="afterEffect">
                                  <p:stCondLst>
                                    <p:cond delay="0"/>
                                  </p:stCondLst>
                                  <p:iterate>
                                    <p:tmAbs val="0"/>
                                  </p:iterate>
                                  <p:childTnLst>
                                    <p:set>
                                      <p:cBhvr>
                                        <p:cTn id="34" fill="hold"/>
                                        <p:tgtEl>
                                          <p:spTgt spid="319"/>
                                        </p:tgtEl>
                                        <p:attrNameLst>
                                          <p:attrName>style.visibility</p:attrName>
                                        </p:attrNameLst>
                                      </p:cBhvr>
                                      <p:to>
                                        <p:strVal val="visible"/>
                                      </p:to>
                                    </p:set>
                                    <p:anim calcmode="lin" valueType="num">
                                      <p:cBhvr>
                                        <p:cTn id="35" dur="750" fill="hold"/>
                                        <p:tgtEl>
                                          <p:spTgt spid="319"/>
                                        </p:tgtEl>
                                        <p:attrNameLst>
                                          <p:attrName>ppt_x</p:attrName>
                                        </p:attrNameLst>
                                      </p:cBhvr>
                                      <p:tavLst>
                                        <p:tav tm="0">
                                          <p:val>
                                            <p:strVal val="0-#ppt_w/2"/>
                                          </p:val>
                                        </p:tav>
                                        <p:tav tm="100000">
                                          <p:val>
                                            <p:strVal val="#ppt_x"/>
                                          </p:val>
                                        </p:tav>
                                      </p:tavLst>
                                    </p:anim>
                                    <p:anim calcmode="lin" valueType="num">
                                      <p:cBhvr>
                                        <p:cTn id="36" dur="750" fill="hold"/>
                                        <p:tgtEl>
                                          <p:spTgt spid="3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3" animBg="1" advAuto="0"/>
      <p:bldP spid="317" grpId="4" animBg="1" advAuto="0"/>
      <p:bldP spid="318" grpId="5" animBg="1" advAuto="0"/>
      <p:bldP spid="319" grpId="6" animBg="1" advAuto="0"/>
      <p:bldP spid="320" grpId="1" animBg="1" advAuto="0"/>
      <p:bldP spid="321" grpId="2"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矩形 2"/>
          <p:cNvSpPr/>
          <p:nvPr/>
        </p:nvSpPr>
        <p:spPr>
          <a:xfrm>
            <a:off x="0" y="-6716"/>
            <a:ext cx="9144000" cy="1039947"/>
          </a:xfrm>
          <a:prstGeom prst="rect">
            <a:avLst/>
          </a:prstGeom>
          <a:solidFill>
            <a:srgbClr val="F2F2F2"/>
          </a:solidFill>
          <a:ln w="12700">
            <a:miter lim="400000"/>
          </a:ln>
        </p:spPr>
        <p:txBody>
          <a:bodyPr lIns="45718" tIns="45718" rIns="45718" bIns="45718" anchor="ctr"/>
          <a:lstStyle/>
          <a:p>
            <a:pPr>
              <a:defRPr sz="1800">
                <a:solidFill>
                  <a:srgbClr val="44546A"/>
                </a:solidFill>
                <a:latin typeface="微软雅黑"/>
                <a:ea typeface="微软雅黑"/>
                <a:cs typeface="微软雅黑"/>
                <a:sym typeface="微软雅黑"/>
              </a:defRPr>
            </a:pPr>
            <a:endParaRPr/>
          </a:p>
        </p:txBody>
      </p:sp>
      <p:pic>
        <p:nvPicPr>
          <p:cNvPr id="326" name="图片 43" descr="图片 43"/>
          <p:cNvPicPr>
            <a:picLocks noChangeAspect="1"/>
          </p:cNvPicPr>
          <p:nvPr/>
        </p:nvPicPr>
        <p:blipFill>
          <a:blip r:embed="rId3"/>
          <a:stretch>
            <a:fillRect/>
          </a:stretch>
        </p:blipFill>
        <p:spPr>
          <a:xfrm>
            <a:off x="8275684" y="248793"/>
            <a:ext cx="583276" cy="583276"/>
          </a:xfrm>
          <a:prstGeom prst="rect">
            <a:avLst/>
          </a:prstGeom>
          <a:ln w="12700">
            <a:miter lim="400000"/>
          </a:ln>
        </p:spPr>
      </p:pic>
      <p:sp>
        <p:nvSpPr>
          <p:cNvPr id="327" name="标题 1"/>
          <p:cNvSpPr txBox="1"/>
          <p:nvPr/>
        </p:nvSpPr>
        <p:spPr>
          <a:xfrm>
            <a:off x="594708" y="248793"/>
            <a:ext cx="4778571" cy="561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905255">
              <a:defRPr sz="2600">
                <a:solidFill>
                  <a:srgbClr val="A18444"/>
                </a:solidFill>
                <a:latin typeface="Yuanti SC Bold"/>
                <a:ea typeface="Yuanti SC Bold"/>
                <a:cs typeface="Yuanti SC Bold"/>
                <a:sym typeface="Yuanti SC Bold"/>
              </a:defRPr>
            </a:pPr>
            <a:r>
              <a:t>A</a:t>
            </a:r>
            <a:r>
              <a:rPr>
                <a:solidFill>
                  <a:schemeClr val="accent5">
                    <a:satOff val="-3547"/>
                    <a:lumOff val="-10352"/>
                  </a:schemeClr>
                </a:solidFill>
              </a:rPr>
              <a:t>uto-Encoder</a:t>
            </a:r>
          </a:p>
        </p:txBody>
      </p:sp>
      <p:pic>
        <p:nvPicPr>
          <p:cNvPr id="328" name="图片 5" descr="图片 5"/>
          <p:cNvPicPr>
            <a:picLocks noChangeAspect="1"/>
          </p:cNvPicPr>
          <p:nvPr/>
        </p:nvPicPr>
        <p:blipFill>
          <a:blip r:embed="rId4"/>
          <a:srcRect t="14964" b="8524"/>
          <a:stretch>
            <a:fillRect/>
          </a:stretch>
        </p:blipFill>
        <p:spPr>
          <a:xfrm>
            <a:off x="1052549" y="1055265"/>
            <a:ext cx="6731001" cy="3786006"/>
          </a:xfrm>
          <a:prstGeom prst="rect">
            <a:avLst/>
          </a:prstGeom>
          <a:ln w="12700">
            <a:miter lim="400000"/>
          </a:ln>
        </p:spPr>
      </p:pic>
      <p:grpSp>
        <p:nvGrpSpPr>
          <p:cNvPr id="337" name="组合 83"/>
          <p:cNvGrpSpPr/>
          <p:nvPr/>
        </p:nvGrpSpPr>
        <p:grpSpPr>
          <a:xfrm>
            <a:off x="194617" y="5089714"/>
            <a:ext cx="1262135" cy="1585642"/>
            <a:chOff x="0" y="0"/>
            <a:chExt cx="1262133" cy="1585641"/>
          </a:xfrm>
        </p:grpSpPr>
        <p:sp>
          <p:nvSpPr>
            <p:cNvPr id="329" name="矩形 35"/>
            <p:cNvSpPr/>
            <p:nvPr/>
          </p:nvSpPr>
          <p:spPr>
            <a:xfrm>
              <a:off x="-1" y="33287"/>
              <a:ext cx="1262135" cy="1552355"/>
            </a:xfrm>
            <a:prstGeom prst="rect">
              <a:avLst/>
            </a:prstGeom>
            <a:solidFill>
              <a:srgbClr val="FFFFFF"/>
            </a:solidFill>
            <a:ln w="25400" cap="flat">
              <a:solidFill>
                <a:schemeClr val="accent1"/>
              </a:solidFill>
              <a:prstDash val="solid"/>
              <a:round/>
            </a:ln>
            <a:effectLst/>
          </p:spPr>
          <p:txBody>
            <a:bodyPr wrap="square" lIns="45718" tIns="45718" rIns="45718" bIns="45718" numCol="1" anchor="ctr">
              <a:noAutofit/>
            </a:bodyPr>
            <a:lstStyle/>
            <a:p>
              <a:endParaRPr/>
            </a:p>
          </p:txBody>
        </p:sp>
        <p:grpSp>
          <p:nvGrpSpPr>
            <p:cNvPr id="332" name="矩形: 圆角 36"/>
            <p:cNvGrpSpPr/>
            <p:nvPr/>
          </p:nvGrpSpPr>
          <p:grpSpPr>
            <a:xfrm>
              <a:off x="95516" y="281778"/>
              <a:ext cx="481764" cy="1246762"/>
              <a:chOff x="0" y="0"/>
              <a:chExt cx="481762" cy="1246761"/>
            </a:xfrm>
          </p:grpSpPr>
          <p:sp>
            <p:nvSpPr>
              <p:cNvPr id="330" name="圆角矩形"/>
              <p:cNvSpPr/>
              <p:nvPr/>
            </p:nvSpPr>
            <p:spPr>
              <a:xfrm>
                <a:off x="0" y="0"/>
                <a:ext cx="481763" cy="1246762"/>
              </a:xfrm>
              <a:prstGeom prst="roundRect">
                <a:avLst>
                  <a:gd name="adj" fmla="val 16667"/>
                </a:avLst>
              </a:prstGeom>
              <a:solidFill>
                <a:srgbClr val="FFFFFF"/>
              </a:solidFill>
              <a:ln w="25400" cap="flat">
                <a:solidFill>
                  <a:schemeClr val="accent1"/>
                </a:solidFill>
                <a:prstDash val="solid"/>
                <a:round/>
              </a:ln>
              <a:effectLst/>
            </p:spPr>
            <p:txBody>
              <a:bodyPr wrap="square" lIns="45718" tIns="45718" rIns="45718" bIns="45718" numCol="1" anchor="ctr">
                <a:noAutofit/>
              </a:bodyPr>
              <a:lstStyle/>
              <a:p>
                <a:pPr>
                  <a:defRPr sz="1200">
                    <a:solidFill>
                      <a:srgbClr val="FF0000"/>
                    </a:solidFill>
                  </a:defRPr>
                </a:pPr>
                <a:endParaRPr/>
              </a:p>
            </p:txBody>
          </p:sp>
          <p:sp>
            <p:nvSpPr>
              <p:cNvPr id="331" name="1…"/>
              <p:cNvSpPr txBox="1"/>
              <p:nvPr/>
            </p:nvSpPr>
            <p:spPr>
              <a:xfrm>
                <a:off x="36217" y="46754"/>
                <a:ext cx="409329" cy="11532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sz="1200"/>
                </a:pPr>
                <a:r>
                  <a:t>1</a:t>
                </a:r>
              </a:p>
              <a:p>
                <a:pPr>
                  <a:defRPr sz="1200"/>
                </a:pPr>
                <a:r>
                  <a:t>2</a:t>
                </a:r>
              </a:p>
              <a:p>
                <a:pPr>
                  <a:defRPr sz="1200"/>
                </a:pPr>
                <a:r>
                  <a:t>3</a:t>
                </a:r>
              </a:p>
              <a:p>
                <a:pPr>
                  <a:defRPr sz="1200">
                    <a:solidFill>
                      <a:srgbClr val="FF0000"/>
                    </a:solidFill>
                  </a:defRPr>
                </a:pPr>
                <a:r>
                  <a:t>nan</a:t>
                </a:r>
              </a:p>
              <a:p>
                <a:pPr>
                  <a:defRPr sz="1200"/>
                </a:pPr>
                <a:r>
                  <a:t>2</a:t>
                </a:r>
              </a:p>
              <a:p>
                <a:pPr>
                  <a:defRPr sz="1200">
                    <a:solidFill>
                      <a:srgbClr val="FF0000"/>
                    </a:solidFill>
                  </a:defRPr>
                </a:pPr>
                <a:r>
                  <a:t>nan</a:t>
                </a:r>
              </a:p>
            </p:txBody>
          </p:sp>
        </p:grpSp>
        <p:grpSp>
          <p:nvGrpSpPr>
            <p:cNvPr id="335" name="矩形: 圆角 38"/>
            <p:cNvGrpSpPr/>
            <p:nvPr/>
          </p:nvGrpSpPr>
          <p:grpSpPr>
            <a:xfrm>
              <a:off x="686759" y="281730"/>
              <a:ext cx="481764" cy="1246762"/>
              <a:chOff x="0" y="0"/>
              <a:chExt cx="481762" cy="1246761"/>
            </a:xfrm>
          </p:grpSpPr>
          <p:sp>
            <p:nvSpPr>
              <p:cNvPr id="333" name="圆角矩形"/>
              <p:cNvSpPr/>
              <p:nvPr/>
            </p:nvSpPr>
            <p:spPr>
              <a:xfrm>
                <a:off x="0" y="0"/>
                <a:ext cx="481763" cy="1246762"/>
              </a:xfrm>
              <a:prstGeom prst="roundRect">
                <a:avLst>
                  <a:gd name="adj" fmla="val 16667"/>
                </a:avLst>
              </a:prstGeom>
              <a:solidFill>
                <a:srgbClr val="FFFFFF"/>
              </a:solidFill>
              <a:ln w="25400" cap="flat">
                <a:solidFill>
                  <a:schemeClr val="accent1"/>
                </a:solidFill>
                <a:prstDash val="solid"/>
                <a:round/>
              </a:ln>
              <a:effectLst/>
            </p:spPr>
            <p:txBody>
              <a:bodyPr wrap="square" lIns="45718" tIns="45718" rIns="45718" bIns="45718" numCol="1" anchor="ctr">
                <a:noAutofit/>
              </a:bodyPr>
              <a:lstStyle/>
              <a:p>
                <a:pPr>
                  <a:defRPr sz="1200">
                    <a:solidFill>
                      <a:srgbClr val="FF0000"/>
                    </a:solidFill>
                  </a:defRPr>
                </a:pPr>
                <a:endParaRPr/>
              </a:p>
            </p:txBody>
          </p:sp>
          <p:sp>
            <p:nvSpPr>
              <p:cNvPr id="334" name="nan…"/>
              <p:cNvSpPr txBox="1"/>
              <p:nvPr/>
            </p:nvSpPr>
            <p:spPr>
              <a:xfrm>
                <a:off x="36217" y="46754"/>
                <a:ext cx="409329" cy="11532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sz="1200">
                    <a:solidFill>
                      <a:srgbClr val="FF0000"/>
                    </a:solidFill>
                  </a:defRPr>
                </a:pPr>
                <a:r>
                  <a:t>nan</a:t>
                </a:r>
              </a:p>
              <a:p>
                <a:pPr>
                  <a:defRPr sz="1200">
                    <a:solidFill>
                      <a:srgbClr val="FF0000"/>
                    </a:solidFill>
                  </a:defRPr>
                </a:pPr>
                <a:r>
                  <a:t>nan</a:t>
                </a:r>
              </a:p>
              <a:p>
                <a:pPr>
                  <a:defRPr sz="1200"/>
                </a:pPr>
                <a:r>
                  <a:t>4</a:t>
                </a:r>
              </a:p>
              <a:p>
                <a:pPr>
                  <a:defRPr sz="1200"/>
                </a:pPr>
                <a:r>
                  <a:t>5</a:t>
                </a:r>
              </a:p>
              <a:p>
                <a:pPr>
                  <a:defRPr sz="1200"/>
                </a:pPr>
                <a:r>
                  <a:t>1</a:t>
                </a:r>
              </a:p>
              <a:p>
                <a:pPr>
                  <a:defRPr sz="1200">
                    <a:solidFill>
                      <a:srgbClr val="FF0000"/>
                    </a:solidFill>
                  </a:defRPr>
                </a:pPr>
                <a:r>
                  <a:t>nan</a:t>
                </a:r>
              </a:p>
            </p:txBody>
          </p:sp>
        </p:grpSp>
        <p:sp>
          <p:nvSpPr>
            <p:cNvPr id="336" name="文本框 55"/>
            <p:cNvSpPr txBox="1"/>
            <p:nvPr/>
          </p:nvSpPr>
          <p:spPr>
            <a:xfrm>
              <a:off x="343647" y="-1"/>
              <a:ext cx="574837" cy="3073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1400">
                  <a:solidFill>
                    <a:schemeClr val="accent1"/>
                  </a:solidFill>
                  <a:latin typeface="微软雅黑"/>
                  <a:ea typeface="微软雅黑"/>
                  <a:cs typeface="微软雅黑"/>
                  <a:sym typeface="微软雅黑"/>
                </a:defRPr>
              </a:lvl1pPr>
            </a:lstStyle>
            <a:p>
              <a:r>
                <a:t>batch</a:t>
              </a:r>
            </a:p>
          </p:txBody>
        </p:sp>
      </p:grpSp>
      <p:grpSp>
        <p:nvGrpSpPr>
          <p:cNvPr id="346" name="组合 90"/>
          <p:cNvGrpSpPr/>
          <p:nvPr/>
        </p:nvGrpSpPr>
        <p:grpSpPr>
          <a:xfrm>
            <a:off x="2866538" y="5088225"/>
            <a:ext cx="1262135" cy="1587130"/>
            <a:chOff x="0" y="0"/>
            <a:chExt cx="1262133" cy="1587129"/>
          </a:xfrm>
        </p:grpSpPr>
        <p:sp>
          <p:nvSpPr>
            <p:cNvPr id="338" name="矩形 39"/>
            <p:cNvSpPr/>
            <p:nvPr/>
          </p:nvSpPr>
          <p:spPr>
            <a:xfrm>
              <a:off x="-1" y="34775"/>
              <a:ext cx="1262135" cy="1552354"/>
            </a:xfrm>
            <a:prstGeom prst="rect">
              <a:avLst/>
            </a:prstGeom>
            <a:solidFill>
              <a:srgbClr val="FFFFFF"/>
            </a:solidFill>
            <a:ln w="25400" cap="flat">
              <a:solidFill>
                <a:schemeClr val="accent1"/>
              </a:solidFill>
              <a:prstDash val="solid"/>
              <a:round/>
            </a:ln>
            <a:effectLst/>
          </p:spPr>
          <p:txBody>
            <a:bodyPr wrap="square" lIns="45718" tIns="45718" rIns="45718" bIns="45718" numCol="1" anchor="ctr">
              <a:noAutofit/>
            </a:bodyPr>
            <a:lstStyle/>
            <a:p>
              <a:endParaRPr/>
            </a:p>
          </p:txBody>
        </p:sp>
        <p:grpSp>
          <p:nvGrpSpPr>
            <p:cNvPr id="341" name="矩形: 圆角 40"/>
            <p:cNvGrpSpPr/>
            <p:nvPr/>
          </p:nvGrpSpPr>
          <p:grpSpPr>
            <a:xfrm>
              <a:off x="95516" y="283268"/>
              <a:ext cx="481764" cy="1246762"/>
              <a:chOff x="0" y="0"/>
              <a:chExt cx="481762" cy="1246761"/>
            </a:xfrm>
          </p:grpSpPr>
          <p:sp>
            <p:nvSpPr>
              <p:cNvPr id="339" name="圆角矩形"/>
              <p:cNvSpPr/>
              <p:nvPr/>
            </p:nvSpPr>
            <p:spPr>
              <a:xfrm>
                <a:off x="0" y="0"/>
                <a:ext cx="481763" cy="1246762"/>
              </a:xfrm>
              <a:prstGeom prst="roundRect">
                <a:avLst>
                  <a:gd name="adj" fmla="val 16667"/>
                </a:avLst>
              </a:prstGeom>
              <a:solidFill>
                <a:srgbClr val="FFFFFF"/>
              </a:solidFill>
              <a:ln w="25400" cap="flat">
                <a:solidFill>
                  <a:schemeClr val="accent1"/>
                </a:solidFill>
                <a:prstDash val="solid"/>
                <a:round/>
              </a:ln>
              <a:effectLst/>
            </p:spPr>
            <p:txBody>
              <a:bodyPr wrap="square" lIns="45718" tIns="45718" rIns="45718" bIns="45718" numCol="1" anchor="ctr">
                <a:noAutofit/>
              </a:bodyPr>
              <a:lstStyle/>
              <a:p>
                <a:pPr>
                  <a:defRPr sz="1200">
                    <a:solidFill>
                      <a:srgbClr val="FF0000"/>
                    </a:solidFill>
                  </a:defRPr>
                </a:pPr>
                <a:endParaRPr/>
              </a:p>
            </p:txBody>
          </p:sp>
          <p:sp>
            <p:nvSpPr>
              <p:cNvPr id="340" name="1…"/>
              <p:cNvSpPr txBox="1"/>
              <p:nvPr/>
            </p:nvSpPr>
            <p:spPr>
              <a:xfrm>
                <a:off x="36217" y="46754"/>
                <a:ext cx="409329" cy="11532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sz="1200"/>
                </a:pPr>
                <a:r>
                  <a:t>1</a:t>
                </a:r>
              </a:p>
              <a:p>
                <a:pPr>
                  <a:defRPr sz="1200"/>
                </a:pPr>
                <a:r>
                  <a:t>2</a:t>
                </a:r>
              </a:p>
              <a:p>
                <a:pPr>
                  <a:defRPr sz="1200"/>
                </a:pPr>
                <a:r>
                  <a:t>3</a:t>
                </a:r>
              </a:p>
              <a:p>
                <a:pPr>
                  <a:defRPr sz="1200">
                    <a:solidFill>
                      <a:srgbClr val="FF0000"/>
                    </a:solidFill>
                  </a:defRPr>
                </a:pPr>
                <a:r>
                  <a:t>0</a:t>
                </a:r>
              </a:p>
              <a:p>
                <a:pPr>
                  <a:defRPr sz="1200"/>
                </a:pPr>
                <a:r>
                  <a:t>2</a:t>
                </a:r>
              </a:p>
              <a:p>
                <a:pPr>
                  <a:defRPr sz="1200">
                    <a:solidFill>
                      <a:srgbClr val="FF0000"/>
                    </a:solidFill>
                  </a:defRPr>
                </a:pPr>
                <a:r>
                  <a:t>0</a:t>
                </a:r>
              </a:p>
            </p:txBody>
          </p:sp>
        </p:grpSp>
        <p:grpSp>
          <p:nvGrpSpPr>
            <p:cNvPr id="344" name="矩形: 圆角 41"/>
            <p:cNvGrpSpPr/>
            <p:nvPr/>
          </p:nvGrpSpPr>
          <p:grpSpPr>
            <a:xfrm>
              <a:off x="686759" y="283220"/>
              <a:ext cx="481764" cy="1246762"/>
              <a:chOff x="0" y="0"/>
              <a:chExt cx="481762" cy="1246761"/>
            </a:xfrm>
          </p:grpSpPr>
          <p:sp>
            <p:nvSpPr>
              <p:cNvPr id="342" name="圆角矩形"/>
              <p:cNvSpPr/>
              <p:nvPr/>
            </p:nvSpPr>
            <p:spPr>
              <a:xfrm>
                <a:off x="0" y="0"/>
                <a:ext cx="481763" cy="1246762"/>
              </a:xfrm>
              <a:prstGeom prst="roundRect">
                <a:avLst>
                  <a:gd name="adj" fmla="val 16667"/>
                </a:avLst>
              </a:prstGeom>
              <a:solidFill>
                <a:srgbClr val="FFFFFF"/>
              </a:solidFill>
              <a:ln w="25400" cap="flat">
                <a:solidFill>
                  <a:schemeClr val="accent1"/>
                </a:solidFill>
                <a:prstDash val="solid"/>
                <a:round/>
              </a:ln>
              <a:effectLst/>
            </p:spPr>
            <p:txBody>
              <a:bodyPr wrap="square" lIns="45718" tIns="45718" rIns="45718" bIns="45718" numCol="1" anchor="ctr">
                <a:noAutofit/>
              </a:bodyPr>
              <a:lstStyle/>
              <a:p>
                <a:pPr>
                  <a:defRPr sz="1200">
                    <a:solidFill>
                      <a:srgbClr val="FF0000"/>
                    </a:solidFill>
                  </a:defRPr>
                </a:pPr>
                <a:endParaRPr/>
              </a:p>
            </p:txBody>
          </p:sp>
          <p:sp>
            <p:nvSpPr>
              <p:cNvPr id="343" name="0…"/>
              <p:cNvSpPr txBox="1"/>
              <p:nvPr/>
            </p:nvSpPr>
            <p:spPr>
              <a:xfrm>
                <a:off x="36217" y="46754"/>
                <a:ext cx="409329" cy="11532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sz="1200">
                    <a:solidFill>
                      <a:srgbClr val="FF0000"/>
                    </a:solidFill>
                  </a:defRPr>
                </a:pPr>
                <a:r>
                  <a:t>0</a:t>
                </a:r>
              </a:p>
              <a:p>
                <a:pPr>
                  <a:defRPr sz="1200">
                    <a:solidFill>
                      <a:srgbClr val="FF0000"/>
                    </a:solidFill>
                  </a:defRPr>
                </a:pPr>
                <a:r>
                  <a:t>0</a:t>
                </a:r>
              </a:p>
              <a:p>
                <a:pPr>
                  <a:defRPr sz="1200"/>
                </a:pPr>
                <a:r>
                  <a:t>4</a:t>
                </a:r>
              </a:p>
              <a:p>
                <a:pPr>
                  <a:defRPr sz="1200"/>
                </a:pPr>
                <a:r>
                  <a:t>5</a:t>
                </a:r>
              </a:p>
              <a:p>
                <a:pPr>
                  <a:defRPr sz="1200"/>
                </a:pPr>
                <a:r>
                  <a:t>1</a:t>
                </a:r>
              </a:p>
              <a:p>
                <a:pPr>
                  <a:defRPr sz="1200">
                    <a:solidFill>
                      <a:srgbClr val="FF0000"/>
                    </a:solidFill>
                  </a:defRPr>
                </a:pPr>
                <a:r>
                  <a:t>0</a:t>
                </a:r>
              </a:p>
            </p:txBody>
          </p:sp>
        </p:grpSp>
        <p:sp>
          <p:nvSpPr>
            <p:cNvPr id="345" name="文本框 57"/>
            <p:cNvSpPr txBox="1"/>
            <p:nvPr/>
          </p:nvSpPr>
          <p:spPr>
            <a:xfrm>
              <a:off x="291674" y="-1"/>
              <a:ext cx="574836" cy="3073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1400">
                  <a:solidFill>
                    <a:schemeClr val="accent1"/>
                  </a:solidFill>
                  <a:latin typeface="微软雅黑"/>
                  <a:ea typeface="微软雅黑"/>
                  <a:cs typeface="微软雅黑"/>
                  <a:sym typeface="微软雅黑"/>
                </a:defRPr>
              </a:lvl1pPr>
            </a:lstStyle>
            <a:p>
              <a:r>
                <a:t>batch</a:t>
              </a:r>
            </a:p>
          </p:txBody>
        </p:sp>
      </p:grpSp>
      <p:grpSp>
        <p:nvGrpSpPr>
          <p:cNvPr id="355" name="组合 88"/>
          <p:cNvGrpSpPr/>
          <p:nvPr/>
        </p:nvGrpSpPr>
        <p:grpSpPr>
          <a:xfrm>
            <a:off x="5347058" y="5088225"/>
            <a:ext cx="1262134" cy="1587130"/>
            <a:chOff x="0" y="0"/>
            <a:chExt cx="1262133" cy="1587129"/>
          </a:xfrm>
        </p:grpSpPr>
        <p:sp>
          <p:nvSpPr>
            <p:cNvPr id="347" name="矩形 43"/>
            <p:cNvSpPr/>
            <p:nvPr/>
          </p:nvSpPr>
          <p:spPr>
            <a:xfrm>
              <a:off x="-1" y="34775"/>
              <a:ext cx="1262135" cy="1552354"/>
            </a:xfrm>
            <a:prstGeom prst="rect">
              <a:avLst/>
            </a:prstGeom>
            <a:solidFill>
              <a:srgbClr val="FFFFFF"/>
            </a:solidFill>
            <a:ln w="25400" cap="flat">
              <a:solidFill>
                <a:schemeClr val="accent1"/>
              </a:solidFill>
              <a:prstDash val="solid"/>
              <a:round/>
            </a:ln>
            <a:effectLst/>
          </p:spPr>
          <p:txBody>
            <a:bodyPr wrap="square" lIns="45718" tIns="45718" rIns="45718" bIns="45718" numCol="1" anchor="ctr">
              <a:noAutofit/>
            </a:bodyPr>
            <a:lstStyle/>
            <a:p>
              <a:endParaRPr/>
            </a:p>
          </p:txBody>
        </p:sp>
        <p:grpSp>
          <p:nvGrpSpPr>
            <p:cNvPr id="350" name="矩形: 圆角 45"/>
            <p:cNvGrpSpPr/>
            <p:nvPr/>
          </p:nvGrpSpPr>
          <p:grpSpPr>
            <a:xfrm>
              <a:off x="95516" y="283268"/>
              <a:ext cx="481764" cy="1246762"/>
              <a:chOff x="0" y="0"/>
              <a:chExt cx="481762" cy="1246761"/>
            </a:xfrm>
          </p:grpSpPr>
          <p:sp>
            <p:nvSpPr>
              <p:cNvPr id="348" name="圆角矩形"/>
              <p:cNvSpPr/>
              <p:nvPr/>
            </p:nvSpPr>
            <p:spPr>
              <a:xfrm>
                <a:off x="0" y="0"/>
                <a:ext cx="481763" cy="1246762"/>
              </a:xfrm>
              <a:prstGeom prst="roundRect">
                <a:avLst>
                  <a:gd name="adj" fmla="val 16667"/>
                </a:avLst>
              </a:prstGeom>
              <a:solidFill>
                <a:srgbClr val="FFFFFF"/>
              </a:solidFill>
              <a:ln w="25400" cap="flat">
                <a:solidFill>
                  <a:schemeClr val="accent1"/>
                </a:solidFill>
                <a:prstDash val="solid"/>
                <a:round/>
              </a:ln>
              <a:effectLst/>
            </p:spPr>
            <p:txBody>
              <a:bodyPr wrap="square" lIns="45718" tIns="45718" rIns="45718" bIns="45718" numCol="1" anchor="ctr">
                <a:noAutofit/>
              </a:bodyPr>
              <a:lstStyle/>
              <a:p>
                <a:pPr>
                  <a:defRPr sz="1200">
                    <a:solidFill>
                      <a:srgbClr val="FF0000"/>
                    </a:solidFill>
                  </a:defRPr>
                </a:pPr>
                <a:endParaRPr/>
              </a:p>
            </p:txBody>
          </p:sp>
          <p:sp>
            <p:nvSpPr>
              <p:cNvPr id="349" name="0.9…"/>
              <p:cNvSpPr txBox="1"/>
              <p:nvPr/>
            </p:nvSpPr>
            <p:spPr>
              <a:xfrm>
                <a:off x="36217" y="46754"/>
                <a:ext cx="409329" cy="11532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sz="1200"/>
                </a:pPr>
                <a:r>
                  <a:rPr dirty="0"/>
                  <a:t>0.9</a:t>
                </a:r>
              </a:p>
              <a:p>
                <a:pPr>
                  <a:defRPr sz="1200"/>
                </a:pPr>
                <a:r>
                  <a:rPr dirty="0"/>
                  <a:t>2.7</a:t>
                </a:r>
              </a:p>
              <a:p>
                <a:pPr>
                  <a:defRPr sz="1200"/>
                </a:pPr>
                <a:r>
                  <a:rPr dirty="0"/>
                  <a:t>3.8</a:t>
                </a:r>
              </a:p>
              <a:p>
                <a:pPr>
                  <a:defRPr sz="1200">
                    <a:solidFill>
                      <a:srgbClr val="FF0000"/>
                    </a:solidFill>
                  </a:defRPr>
                </a:pPr>
                <a:r>
                  <a:rPr dirty="0"/>
                  <a:t>0.2</a:t>
                </a:r>
              </a:p>
              <a:p>
                <a:pPr>
                  <a:defRPr sz="1200"/>
                </a:pPr>
                <a:r>
                  <a:rPr dirty="0"/>
                  <a:t>2.9</a:t>
                </a:r>
              </a:p>
              <a:p>
                <a:pPr>
                  <a:defRPr sz="1200">
                    <a:solidFill>
                      <a:srgbClr val="FF0000"/>
                    </a:solidFill>
                  </a:defRPr>
                </a:pPr>
                <a:r>
                  <a:rPr dirty="0"/>
                  <a:t>1.7</a:t>
                </a:r>
              </a:p>
            </p:txBody>
          </p:sp>
        </p:grpSp>
        <p:grpSp>
          <p:nvGrpSpPr>
            <p:cNvPr id="353" name="矩形: 圆角 47"/>
            <p:cNvGrpSpPr/>
            <p:nvPr/>
          </p:nvGrpSpPr>
          <p:grpSpPr>
            <a:xfrm>
              <a:off x="686759" y="283220"/>
              <a:ext cx="481764" cy="1246762"/>
              <a:chOff x="0" y="0"/>
              <a:chExt cx="481762" cy="1246761"/>
            </a:xfrm>
          </p:grpSpPr>
          <p:sp>
            <p:nvSpPr>
              <p:cNvPr id="351" name="圆角矩形"/>
              <p:cNvSpPr/>
              <p:nvPr/>
            </p:nvSpPr>
            <p:spPr>
              <a:xfrm>
                <a:off x="0" y="0"/>
                <a:ext cx="481763" cy="1246762"/>
              </a:xfrm>
              <a:prstGeom prst="roundRect">
                <a:avLst>
                  <a:gd name="adj" fmla="val 16667"/>
                </a:avLst>
              </a:prstGeom>
              <a:solidFill>
                <a:srgbClr val="FFFFFF"/>
              </a:solidFill>
              <a:ln w="25400" cap="flat">
                <a:solidFill>
                  <a:schemeClr val="accent1"/>
                </a:solidFill>
                <a:prstDash val="solid"/>
                <a:round/>
              </a:ln>
              <a:effectLst/>
            </p:spPr>
            <p:txBody>
              <a:bodyPr wrap="square" lIns="45718" tIns="45718" rIns="45718" bIns="45718" numCol="1" anchor="ctr">
                <a:noAutofit/>
              </a:bodyPr>
              <a:lstStyle/>
              <a:p>
                <a:pPr>
                  <a:defRPr sz="1200">
                    <a:solidFill>
                      <a:srgbClr val="FF0000"/>
                    </a:solidFill>
                  </a:defRPr>
                </a:pPr>
                <a:endParaRPr/>
              </a:p>
            </p:txBody>
          </p:sp>
          <p:sp>
            <p:nvSpPr>
              <p:cNvPr id="352" name="0.3…"/>
              <p:cNvSpPr txBox="1"/>
              <p:nvPr/>
            </p:nvSpPr>
            <p:spPr>
              <a:xfrm>
                <a:off x="36217" y="46754"/>
                <a:ext cx="409329" cy="11532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sz="1200">
                    <a:solidFill>
                      <a:srgbClr val="FF0000"/>
                    </a:solidFill>
                  </a:defRPr>
                </a:pPr>
                <a:r>
                  <a:t>0.3</a:t>
                </a:r>
              </a:p>
              <a:p>
                <a:pPr>
                  <a:defRPr sz="1200">
                    <a:solidFill>
                      <a:srgbClr val="FF0000"/>
                    </a:solidFill>
                  </a:defRPr>
                </a:pPr>
                <a:r>
                  <a:t>0.5</a:t>
                </a:r>
              </a:p>
              <a:p>
                <a:pPr>
                  <a:defRPr sz="1200"/>
                </a:pPr>
                <a:r>
                  <a:t>4.9</a:t>
                </a:r>
              </a:p>
              <a:p>
                <a:pPr>
                  <a:defRPr sz="1200"/>
                </a:pPr>
                <a:r>
                  <a:t>4.6</a:t>
                </a:r>
              </a:p>
              <a:p>
                <a:pPr>
                  <a:defRPr sz="1200"/>
                </a:pPr>
                <a:r>
                  <a:t>1.3</a:t>
                </a:r>
              </a:p>
              <a:p>
                <a:pPr>
                  <a:defRPr sz="1200">
                    <a:solidFill>
                      <a:srgbClr val="FF0000"/>
                    </a:solidFill>
                  </a:defRPr>
                </a:pPr>
                <a:r>
                  <a:t>0.3</a:t>
                </a:r>
              </a:p>
            </p:txBody>
          </p:sp>
        </p:grpSp>
        <p:sp>
          <p:nvSpPr>
            <p:cNvPr id="354" name="文本框 59"/>
            <p:cNvSpPr txBox="1"/>
            <p:nvPr/>
          </p:nvSpPr>
          <p:spPr>
            <a:xfrm>
              <a:off x="344601" y="-1"/>
              <a:ext cx="574836" cy="3073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1400">
                  <a:solidFill>
                    <a:schemeClr val="accent1"/>
                  </a:solidFill>
                  <a:latin typeface="微软雅黑"/>
                  <a:ea typeface="微软雅黑"/>
                  <a:cs typeface="微软雅黑"/>
                  <a:sym typeface="微软雅黑"/>
                </a:defRPr>
              </a:lvl1pPr>
            </a:lstStyle>
            <a:p>
              <a:r>
                <a:t>batch</a:t>
              </a:r>
            </a:p>
          </p:txBody>
        </p:sp>
      </p:grpSp>
      <p:grpSp>
        <p:nvGrpSpPr>
          <p:cNvPr id="364" name="组合 89"/>
          <p:cNvGrpSpPr/>
          <p:nvPr/>
        </p:nvGrpSpPr>
        <p:grpSpPr>
          <a:xfrm>
            <a:off x="7636605" y="5089714"/>
            <a:ext cx="1262134" cy="1585642"/>
            <a:chOff x="0" y="0"/>
            <a:chExt cx="1262133" cy="1585641"/>
          </a:xfrm>
        </p:grpSpPr>
        <p:sp>
          <p:nvSpPr>
            <p:cNvPr id="356" name="矩形 49"/>
            <p:cNvSpPr/>
            <p:nvPr/>
          </p:nvSpPr>
          <p:spPr>
            <a:xfrm>
              <a:off x="-1" y="33287"/>
              <a:ext cx="1262135" cy="1552355"/>
            </a:xfrm>
            <a:prstGeom prst="rect">
              <a:avLst/>
            </a:prstGeom>
            <a:solidFill>
              <a:srgbClr val="FFFFFF"/>
            </a:solidFill>
            <a:ln w="25400" cap="flat">
              <a:solidFill>
                <a:schemeClr val="accent1"/>
              </a:solidFill>
              <a:prstDash val="solid"/>
              <a:round/>
            </a:ln>
            <a:effectLst/>
          </p:spPr>
          <p:txBody>
            <a:bodyPr wrap="square" lIns="45718" tIns="45718" rIns="45718" bIns="45718" numCol="1" anchor="ctr">
              <a:noAutofit/>
            </a:bodyPr>
            <a:lstStyle/>
            <a:p>
              <a:endParaRPr/>
            </a:p>
          </p:txBody>
        </p:sp>
        <p:grpSp>
          <p:nvGrpSpPr>
            <p:cNvPr id="359" name="矩形: 圆角 51"/>
            <p:cNvGrpSpPr/>
            <p:nvPr/>
          </p:nvGrpSpPr>
          <p:grpSpPr>
            <a:xfrm>
              <a:off x="95516" y="281779"/>
              <a:ext cx="481764" cy="1246763"/>
              <a:chOff x="0" y="0"/>
              <a:chExt cx="481762" cy="1246761"/>
            </a:xfrm>
          </p:grpSpPr>
          <p:sp>
            <p:nvSpPr>
              <p:cNvPr id="357" name="圆角矩形"/>
              <p:cNvSpPr/>
              <p:nvPr/>
            </p:nvSpPr>
            <p:spPr>
              <a:xfrm>
                <a:off x="0" y="0"/>
                <a:ext cx="481763" cy="1246762"/>
              </a:xfrm>
              <a:prstGeom prst="roundRect">
                <a:avLst>
                  <a:gd name="adj" fmla="val 16667"/>
                </a:avLst>
              </a:prstGeom>
              <a:solidFill>
                <a:srgbClr val="FFFFFF"/>
              </a:solidFill>
              <a:ln w="25400" cap="flat">
                <a:solidFill>
                  <a:schemeClr val="accent1"/>
                </a:solidFill>
                <a:prstDash val="solid"/>
                <a:round/>
              </a:ln>
              <a:effectLst/>
            </p:spPr>
            <p:txBody>
              <a:bodyPr wrap="square" lIns="45718" tIns="45718" rIns="45718" bIns="45718" numCol="1" anchor="ctr">
                <a:noAutofit/>
              </a:bodyPr>
              <a:lstStyle/>
              <a:p>
                <a:pPr>
                  <a:defRPr sz="1200">
                    <a:solidFill>
                      <a:srgbClr val="FF0000"/>
                    </a:solidFill>
                  </a:defRPr>
                </a:pPr>
                <a:endParaRPr/>
              </a:p>
            </p:txBody>
          </p:sp>
          <p:sp>
            <p:nvSpPr>
              <p:cNvPr id="358" name="0.9…"/>
              <p:cNvSpPr txBox="1"/>
              <p:nvPr/>
            </p:nvSpPr>
            <p:spPr>
              <a:xfrm>
                <a:off x="36217" y="46754"/>
                <a:ext cx="409329" cy="11532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sz="1200"/>
                </a:pPr>
                <a:r>
                  <a:t>0.9</a:t>
                </a:r>
              </a:p>
              <a:p>
                <a:pPr>
                  <a:defRPr sz="1200"/>
                </a:pPr>
                <a:r>
                  <a:t>2.7</a:t>
                </a:r>
              </a:p>
              <a:p>
                <a:pPr>
                  <a:defRPr sz="1200"/>
                </a:pPr>
                <a:r>
                  <a:t>3.8</a:t>
                </a:r>
              </a:p>
              <a:p>
                <a:pPr>
                  <a:defRPr sz="1200">
                    <a:solidFill>
                      <a:srgbClr val="FF0000"/>
                    </a:solidFill>
                  </a:defRPr>
                </a:pPr>
                <a:r>
                  <a:t>0</a:t>
                </a:r>
              </a:p>
              <a:p>
                <a:pPr>
                  <a:defRPr sz="1200"/>
                </a:pPr>
                <a:r>
                  <a:t>2.9</a:t>
                </a:r>
              </a:p>
              <a:p>
                <a:pPr>
                  <a:defRPr sz="1200">
                    <a:solidFill>
                      <a:srgbClr val="FF0000"/>
                    </a:solidFill>
                  </a:defRPr>
                </a:pPr>
                <a:r>
                  <a:t>0</a:t>
                </a:r>
              </a:p>
            </p:txBody>
          </p:sp>
        </p:grpSp>
        <p:grpSp>
          <p:nvGrpSpPr>
            <p:cNvPr id="362" name="矩形: 圆角 53"/>
            <p:cNvGrpSpPr/>
            <p:nvPr/>
          </p:nvGrpSpPr>
          <p:grpSpPr>
            <a:xfrm>
              <a:off x="686759" y="281732"/>
              <a:ext cx="481764" cy="1246763"/>
              <a:chOff x="0" y="0"/>
              <a:chExt cx="481762" cy="1246761"/>
            </a:xfrm>
          </p:grpSpPr>
          <p:sp>
            <p:nvSpPr>
              <p:cNvPr id="360" name="圆角矩形"/>
              <p:cNvSpPr/>
              <p:nvPr/>
            </p:nvSpPr>
            <p:spPr>
              <a:xfrm>
                <a:off x="0" y="0"/>
                <a:ext cx="481763" cy="1246762"/>
              </a:xfrm>
              <a:prstGeom prst="roundRect">
                <a:avLst>
                  <a:gd name="adj" fmla="val 16667"/>
                </a:avLst>
              </a:prstGeom>
              <a:solidFill>
                <a:srgbClr val="FFFFFF"/>
              </a:solidFill>
              <a:ln w="25400" cap="flat">
                <a:solidFill>
                  <a:schemeClr val="accent1"/>
                </a:solidFill>
                <a:prstDash val="solid"/>
                <a:round/>
              </a:ln>
              <a:effectLst/>
            </p:spPr>
            <p:txBody>
              <a:bodyPr wrap="square" lIns="45718" tIns="45718" rIns="45718" bIns="45718" numCol="1" anchor="ctr">
                <a:noAutofit/>
              </a:bodyPr>
              <a:lstStyle/>
              <a:p>
                <a:pPr>
                  <a:defRPr sz="1200">
                    <a:solidFill>
                      <a:srgbClr val="FF0000"/>
                    </a:solidFill>
                  </a:defRPr>
                </a:pPr>
                <a:endParaRPr/>
              </a:p>
            </p:txBody>
          </p:sp>
          <p:sp>
            <p:nvSpPr>
              <p:cNvPr id="361" name="0.…"/>
              <p:cNvSpPr txBox="1"/>
              <p:nvPr/>
            </p:nvSpPr>
            <p:spPr>
              <a:xfrm>
                <a:off x="36217" y="46754"/>
                <a:ext cx="409329" cy="11532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sz="1200">
                    <a:solidFill>
                      <a:srgbClr val="FF0000"/>
                    </a:solidFill>
                  </a:defRPr>
                </a:pPr>
                <a:r>
                  <a:t>0.</a:t>
                </a:r>
              </a:p>
              <a:p>
                <a:pPr>
                  <a:defRPr sz="1200">
                    <a:solidFill>
                      <a:srgbClr val="FF0000"/>
                    </a:solidFill>
                  </a:defRPr>
                </a:pPr>
                <a:r>
                  <a:t>0</a:t>
                </a:r>
              </a:p>
              <a:p>
                <a:pPr>
                  <a:defRPr sz="1200"/>
                </a:pPr>
                <a:r>
                  <a:t>4.9</a:t>
                </a:r>
              </a:p>
              <a:p>
                <a:pPr>
                  <a:defRPr sz="1200"/>
                </a:pPr>
                <a:r>
                  <a:t>4.6</a:t>
                </a:r>
              </a:p>
              <a:p>
                <a:pPr>
                  <a:defRPr sz="1200"/>
                </a:pPr>
                <a:r>
                  <a:t>1.3</a:t>
                </a:r>
              </a:p>
              <a:p>
                <a:pPr>
                  <a:defRPr sz="1200">
                    <a:solidFill>
                      <a:srgbClr val="FF0000"/>
                    </a:solidFill>
                  </a:defRPr>
                </a:pPr>
                <a:r>
                  <a:t>0</a:t>
                </a:r>
              </a:p>
            </p:txBody>
          </p:sp>
        </p:grpSp>
        <p:sp>
          <p:nvSpPr>
            <p:cNvPr id="363" name="文本框 61"/>
            <p:cNvSpPr txBox="1"/>
            <p:nvPr/>
          </p:nvSpPr>
          <p:spPr>
            <a:xfrm>
              <a:off x="344602" y="-1"/>
              <a:ext cx="539089" cy="3073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numCol="1" anchor="t">
              <a:spAutoFit/>
            </a:bodyPr>
            <a:lstStyle>
              <a:lvl1pPr>
                <a:defRPr sz="1400">
                  <a:solidFill>
                    <a:schemeClr val="accent1"/>
                  </a:solidFill>
                  <a:latin typeface="微软雅黑"/>
                  <a:ea typeface="微软雅黑"/>
                  <a:cs typeface="微软雅黑"/>
                  <a:sym typeface="微软雅黑"/>
                </a:defRPr>
              </a:lvl1pPr>
            </a:lstStyle>
            <a:p>
              <a:r>
                <a:t>batch</a:t>
              </a:r>
            </a:p>
          </p:txBody>
        </p:sp>
      </p:grpSp>
      <p:sp>
        <p:nvSpPr>
          <p:cNvPr id="373" name="直接箭头连接符 66"/>
          <p:cNvSpPr/>
          <p:nvPr/>
        </p:nvSpPr>
        <p:spPr>
          <a:xfrm>
            <a:off x="1469380" y="5881969"/>
            <a:ext cx="1384459" cy="3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25400">
            <a:solidFill>
              <a:schemeClr val="accent1"/>
            </a:solidFill>
            <a:tailEnd type="triangle"/>
          </a:ln>
          <a:effectLst>
            <a:outerShdw blurRad="38100" dist="20000" dir="5400000" rotWithShape="0">
              <a:srgbClr val="000000">
                <a:alpha val="38000"/>
              </a:srgbClr>
            </a:outerShdw>
          </a:effectLst>
        </p:spPr>
        <p:txBody>
          <a:bodyPr/>
          <a:lstStyle/>
          <a:p>
            <a:endParaRPr/>
          </a:p>
        </p:txBody>
      </p:sp>
      <p:sp>
        <p:nvSpPr>
          <p:cNvPr id="374" name="直接箭头连接符 71"/>
          <p:cNvSpPr/>
          <p:nvPr/>
        </p:nvSpPr>
        <p:spPr>
          <a:xfrm>
            <a:off x="4141301" y="5881790"/>
            <a:ext cx="1193058" cy="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0"/>
                  <a:pt x="14400" y="0"/>
                  <a:pt x="21600" y="21600"/>
                </a:cubicBezTo>
              </a:path>
            </a:pathLst>
          </a:custGeom>
          <a:ln w="25400">
            <a:solidFill>
              <a:schemeClr val="accent1"/>
            </a:solidFill>
            <a:tailEnd type="triangle"/>
          </a:ln>
          <a:effectLst>
            <a:outerShdw blurRad="38100" dist="20000" dir="5400000" rotWithShape="0">
              <a:srgbClr val="000000">
                <a:alpha val="38000"/>
              </a:srgbClr>
            </a:outerShdw>
          </a:effectLst>
        </p:spPr>
        <p:txBody>
          <a:bodyPr/>
          <a:lstStyle/>
          <a:p>
            <a:endParaRPr/>
          </a:p>
        </p:txBody>
      </p:sp>
      <p:sp>
        <p:nvSpPr>
          <p:cNvPr id="375" name="直接箭头连接符 74"/>
          <p:cNvSpPr/>
          <p:nvPr/>
        </p:nvSpPr>
        <p:spPr>
          <a:xfrm>
            <a:off x="6621820" y="5881999"/>
            <a:ext cx="1002086" cy="3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5400">
            <a:solidFill>
              <a:schemeClr val="accent1"/>
            </a:solidFill>
            <a:tailEnd type="triangle"/>
          </a:ln>
          <a:effectLst>
            <a:outerShdw blurRad="38100" dist="20000" dir="5400000" rotWithShape="0">
              <a:srgbClr val="000000">
                <a:alpha val="38000"/>
              </a:srgbClr>
            </a:outerShdw>
          </a:effectLst>
        </p:spPr>
        <p:txBody>
          <a:bodyPr/>
          <a:lstStyle/>
          <a:p>
            <a:endParaRPr/>
          </a:p>
        </p:txBody>
      </p:sp>
      <p:sp>
        <p:nvSpPr>
          <p:cNvPr id="368" name="文本框 75"/>
          <p:cNvSpPr txBox="1"/>
          <p:nvPr/>
        </p:nvSpPr>
        <p:spPr>
          <a:xfrm>
            <a:off x="1530922" y="5590320"/>
            <a:ext cx="1205318" cy="269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1200">
                <a:solidFill>
                  <a:schemeClr val="accent1"/>
                </a:solidFill>
                <a:latin typeface="微软雅黑"/>
                <a:ea typeface="微软雅黑"/>
                <a:cs typeface="微软雅黑"/>
                <a:sym typeface="微软雅黑"/>
              </a:defRPr>
            </a:lvl1pPr>
          </a:lstStyle>
          <a:p>
            <a:r>
              <a:t>mask nan with 0</a:t>
            </a:r>
          </a:p>
        </p:txBody>
      </p:sp>
      <p:sp>
        <p:nvSpPr>
          <p:cNvPr id="369" name="文本框 76"/>
          <p:cNvSpPr txBox="1"/>
          <p:nvPr/>
        </p:nvSpPr>
        <p:spPr>
          <a:xfrm>
            <a:off x="4213835" y="5617447"/>
            <a:ext cx="993834" cy="269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1200">
                <a:solidFill>
                  <a:schemeClr val="accent1"/>
                </a:solidFill>
                <a:latin typeface="微软雅黑"/>
                <a:ea typeface="微软雅黑"/>
                <a:cs typeface="微软雅黑"/>
                <a:sym typeface="微软雅黑"/>
              </a:defRPr>
            </a:lvl1pPr>
          </a:lstStyle>
          <a:p>
            <a:r>
              <a:t>auto encoder</a:t>
            </a:r>
          </a:p>
        </p:txBody>
      </p:sp>
      <p:sp>
        <p:nvSpPr>
          <p:cNvPr id="370" name="文本框 77"/>
          <p:cNvSpPr txBox="1"/>
          <p:nvPr/>
        </p:nvSpPr>
        <p:spPr>
          <a:xfrm>
            <a:off x="6789818" y="5617447"/>
            <a:ext cx="603755" cy="269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1200">
                <a:solidFill>
                  <a:schemeClr val="accent1"/>
                </a:solidFill>
                <a:latin typeface="微软雅黑"/>
                <a:ea typeface="微软雅黑"/>
                <a:cs typeface="微软雅黑"/>
                <a:sym typeface="微软雅黑"/>
              </a:defRPr>
            </a:lvl1pPr>
          </a:lstStyle>
          <a:p>
            <a:r>
              <a:t>remask</a:t>
            </a:r>
          </a:p>
        </p:txBody>
      </p:sp>
      <p:sp>
        <p:nvSpPr>
          <p:cNvPr id="371" name="箭头: 左右 79"/>
          <p:cNvSpPr/>
          <p:nvPr/>
        </p:nvSpPr>
        <p:spPr>
          <a:xfrm>
            <a:off x="4187950" y="5804360"/>
            <a:ext cx="3393917" cy="182737"/>
          </a:xfrm>
          <a:prstGeom prst="leftRightArrow">
            <a:avLst>
              <a:gd name="adj1" fmla="val 50000"/>
              <a:gd name="adj2" fmla="val 50000"/>
            </a:avLst>
          </a:prstGeom>
          <a:solidFill>
            <a:srgbClr val="FFFFFF"/>
          </a:solidFill>
          <a:ln w="25400">
            <a:solidFill>
              <a:schemeClr val="accent1"/>
            </a:solidFill>
          </a:ln>
        </p:spPr>
        <p:txBody>
          <a:bodyPr lIns="45718" tIns="45718" rIns="45718" bIns="45718" anchor="ctr"/>
          <a:lstStyle/>
          <a:p>
            <a:endParaRPr/>
          </a:p>
        </p:txBody>
      </p:sp>
      <p:sp>
        <p:nvSpPr>
          <p:cNvPr id="372" name="文本框 95"/>
          <p:cNvSpPr txBox="1"/>
          <p:nvPr/>
        </p:nvSpPr>
        <p:spPr>
          <a:xfrm>
            <a:off x="5321587" y="4720074"/>
            <a:ext cx="1294244" cy="269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1200">
                <a:solidFill>
                  <a:schemeClr val="accent1"/>
                </a:solidFill>
                <a:latin typeface="微软雅黑"/>
                <a:ea typeface="微软雅黑"/>
                <a:cs typeface="微软雅黑"/>
                <a:sym typeface="微软雅黑"/>
              </a:defRPr>
            </a:lvl1pPr>
          </a:lstStyle>
          <a:p>
            <a:r>
              <a:rPr dirty="0"/>
              <a:t>loss = batch MSE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337"/>
                                        </p:tgtEl>
                                        <p:attrNameLst>
                                          <p:attrName>style.visibility</p:attrName>
                                        </p:attrNameLst>
                                      </p:cBhvr>
                                      <p:to>
                                        <p:strVal val="visible"/>
                                      </p:to>
                                    </p:set>
                                    <p:animEffect transition="in" filter="fade">
                                      <p:cBhvr>
                                        <p:cTn id="7" dur="500"/>
                                        <p:tgtEl>
                                          <p:spTgt spid="3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373"/>
                                        </p:tgtEl>
                                        <p:attrNameLst>
                                          <p:attrName>style.visibility</p:attrName>
                                        </p:attrNameLst>
                                      </p:cBhvr>
                                      <p:to>
                                        <p:strVal val="visible"/>
                                      </p:to>
                                    </p:set>
                                    <p:animEffect transition="in" filter="wipe(left)">
                                      <p:cBhvr>
                                        <p:cTn id="12" dur="500"/>
                                        <p:tgtEl>
                                          <p:spTgt spid="373"/>
                                        </p:tgtEl>
                                      </p:cBhvr>
                                    </p:animEffect>
                                  </p:childTnLst>
                                </p:cTn>
                              </p:par>
                            </p:childTnLst>
                          </p:cTn>
                        </p:par>
                        <p:par>
                          <p:cTn id="13" fill="hold">
                            <p:stCondLst>
                              <p:cond delay="500"/>
                            </p:stCondLst>
                            <p:childTnLst>
                              <p:par>
                                <p:cTn id="14" presetID="22" presetClass="entr" presetSubtype="8" fill="hold" grpId="3" nodeType="afterEffect">
                                  <p:stCondLst>
                                    <p:cond delay="0"/>
                                  </p:stCondLst>
                                  <p:iterate>
                                    <p:tmAbs val="0"/>
                                  </p:iterate>
                                  <p:childTnLst>
                                    <p:set>
                                      <p:cBhvr>
                                        <p:cTn id="15" fill="hold"/>
                                        <p:tgtEl>
                                          <p:spTgt spid="368"/>
                                        </p:tgtEl>
                                        <p:attrNameLst>
                                          <p:attrName>style.visibility</p:attrName>
                                        </p:attrNameLst>
                                      </p:cBhvr>
                                      <p:to>
                                        <p:strVal val="visible"/>
                                      </p:to>
                                    </p:set>
                                    <p:animEffect transition="in" filter="wipe(left)">
                                      <p:cBhvr>
                                        <p:cTn id="16" dur="500"/>
                                        <p:tgtEl>
                                          <p:spTgt spid="368"/>
                                        </p:tgtEl>
                                      </p:cBhvr>
                                    </p:animEffect>
                                  </p:childTnLst>
                                </p:cTn>
                              </p:par>
                            </p:childTnLst>
                          </p:cTn>
                        </p:par>
                        <p:par>
                          <p:cTn id="17" fill="hold">
                            <p:stCondLst>
                              <p:cond delay="1000"/>
                            </p:stCondLst>
                            <p:childTnLst>
                              <p:par>
                                <p:cTn id="18" presetID="10" presetClass="entr" fill="hold" grpId="4" nodeType="afterEffect">
                                  <p:stCondLst>
                                    <p:cond delay="0"/>
                                  </p:stCondLst>
                                  <p:iterate>
                                    <p:tmAbs val="0"/>
                                  </p:iterate>
                                  <p:childTnLst>
                                    <p:set>
                                      <p:cBhvr>
                                        <p:cTn id="19" fill="hold"/>
                                        <p:tgtEl>
                                          <p:spTgt spid="346"/>
                                        </p:tgtEl>
                                        <p:attrNameLst>
                                          <p:attrName>style.visibility</p:attrName>
                                        </p:attrNameLst>
                                      </p:cBhvr>
                                      <p:to>
                                        <p:strVal val="visible"/>
                                      </p:to>
                                    </p:set>
                                    <p:animEffect transition="in" filter="fade">
                                      <p:cBhvr>
                                        <p:cTn id="20" dur="500"/>
                                        <p:tgtEl>
                                          <p:spTgt spid="34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5" nodeType="clickEffect">
                                  <p:stCondLst>
                                    <p:cond delay="0"/>
                                  </p:stCondLst>
                                  <p:iterate>
                                    <p:tmAbs val="0"/>
                                  </p:iterate>
                                  <p:childTnLst>
                                    <p:set>
                                      <p:cBhvr>
                                        <p:cTn id="24" fill="hold"/>
                                        <p:tgtEl>
                                          <p:spTgt spid="374"/>
                                        </p:tgtEl>
                                        <p:attrNameLst>
                                          <p:attrName>style.visibility</p:attrName>
                                        </p:attrNameLst>
                                      </p:cBhvr>
                                      <p:to>
                                        <p:strVal val="visible"/>
                                      </p:to>
                                    </p:set>
                                    <p:animEffect transition="in" filter="wipe(left)">
                                      <p:cBhvr>
                                        <p:cTn id="25" dur="500"/>
                                        <p:tgtEl>
                                          <p:spTgt spid="374"/>
                                        </p:tgtEl>
                                      </p:cBhvr>
                                    </p:animEffect>
                                  </p:childTnLst>
                                </p:cTn>
                              </p:par>
                            </p:childTnLst>
                          </p:cTn>
                        </p:par>
                        <p:par>
                          <p:cTn id="26" fill="hold">
                            <p:stCondLst>
                              <p:cond delay="500"/>
                            </p:stCondLst>
                            <p:childTnLst>
                              <p:par>
                                <p:cTn id="27" presetID="22" presetClass="entr" presetSubtype="8" fill="hold" grpId="6" nodeType="afterEffect">
                                  <p:stCondLst>
                                    <p:cond delay="0"/>
                                  </p:stCondLst>
                                  <p:iterate>
                                    <p:tmAbs val="0"/>
                                  </p:iterate>
                                  <p:childTnLst>
                                    <p:set>
                                      <p:cBhvr>
                                        <p:cTn id="28" fill="hold"/>
                                        <p:tgtEl>
                                          <p:spTgt spid="369"/>
                                        </p:tgtEl>
                                        <p:attrNameLst>
                                          <p:attrName>style.visibility</p:attrName>
                                        </p:attrNameLst>
                                      </p:cBhvr>
                                      <p:to>
                                        <p:strVal val="visible"/>
                                      </p:to>
                                    </p:set>
                                    <p:animEffect transition="in" filter="wipe(left)">
                                      <p:cBhvr>
                                        <p:cTn id="29" dur="500"/>
                                        <p:tgtEl>
                                          <p:spTgt spid="369"/>
                                        </p:tgtEl>
                                      </p:cBhvr>
                                    </p:animEffect>
                                  </p:childTnLst>
                                </p:cTn>
                              </p:par>
                            </p:childTnLst>
                          </p:cTn>
                        </p:par>
                        <p:par>
                          <p:cTn id="30" fill="hold">
                            <p:stCondLst>
                              <p:cond delay="1000"/>
                            </p:stCondLst>
                            <p:childTnLst>
                              <p:par>
                                <p:cTn id="31" presetID="10" presetClass="entr" fill="hold" grpId="7" nodeType="afterEffect">
                                  <p:stCondLst>
                                    <p:cond delay="0"/>
                                  </p:stCondLst>
                                  <p:iterate>
                                    <p:tmAbs val="0"/>
                                  </p:iterate>
                                  <p:childTnLst>
                                    <p:set>
                                      <p:cBhvr>
                                        <p:cTn id="32" fill="hold"/>
                                        <p:tgtEl>
                                          <p:spTgt spid="355"/>
                                        </p:tgtEl>
                                        <p:attrNameLst>
                                          <p:attrName>style.visibility</p:attrName>
                                        </p:attrNameLst>
                                      </p:cBhvr>
                                      <p:to>
                                        <p:strVal val="visible"/>
                                      </p:to>
                                    </p:set>
                                    <p:animEffect transition="in" filter="fade">
                                      <p:cBhvr>
                                        <p:cTn id="33" dur="500"/>
                                        <p:tgtEl>
                                          <p:spTgt spid="35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8" nodeType="clickEffect">
                                  <p:stCondLst>
                                    <p:cond delay="0"/>
                                  </p:stCondLst>
                                  <p:iterate>
                                    <p:tmAbs val="0"/>
                                  </p:iterate>
                                  <p:childTnLst>
                                    <p:set>
                                      <p:cBhvr>
                                        <p:cTn id="37" fill="hold"/>
                                        <p:tgtEl>
                                          <p:spTgt spid="375"/>
                                        </p:tgtEl>
                                        <p:attrNameLst>
                                          <p:attrName>style.visibility</p:attrName>
                                        </p:attrNameLst>
                                      </p:cBhvr>
                                      <p:to>
                                        <p:strVal val="visible"/>
                                      </p:to>
                                    </p:set>
                                    <p:animEffect transition="in" filter="wipe(left)">
                                      <p:cBhvr>
                                        <p:cTn id="38" dur="500"/>
                                        <p:tgtEl>
                                          <p:spTgt spid="375"/>
                                        </p:tgtEl>
                                      </p:cBhvr>
                                    </p:animEffect>
                                  </p:childTnLst>
                                </p:cTn>
                              </p:par>
                            </p:childTnLst>
                          </p:cTn>
                        </p:par>
                        <p:par>
                          <p:cTn id="39" fill="hold">
                            <p:stCondLst>
                              <p:cond delay="500"/>
                            </p:stCondLst>
                            <p:childTnLst>
                              <p:par>
                                <p:cTn id="40" presetID="22" presetClass="entr" presetSubtype="8" fill="hold" grpId="9" nodeType="afterEffect">
                                  <p:stCondLst>
                                    <p:cond delay="0"/>
                                  </p:stCondLst>
                                  <p:iterate>
                                    <p:tmAbs val="0"/>
                                  </p:iterate>
                                  <p:childTnLst>
                                    <p:set>
                                      <p:cBhvr>
                                        <p:cTn id="41" fill="hold"/>
                                        <p:tgtEl>
                                          <p:spTgt spid="370"/>
                                        </p:tgtEl>
                                        <p:attrNameLst>
                                          <p:attrName>style.visibility</p:attrName>
                                        </p:attrNameLst>
                                      </p:cBhvr>
                                      <p:to>
                                        <p:strVal val="visible"/>
                                      </p:to>
                                    </p:set>
                                    <p:animEffect transition="in" filter="wipe(left)">
                                      <p:cBhvr>
                                        <p:cTn id="42" dur="500"/>
                                        <p:tgtEl>
                                          <p:spTgt spid="370"/>
                                        </p:tgtEl>
                                      </p:cBhvr>
                                    </p:animEffect>
                                  </p:childTnLst>
                                </p:cTn>
                              </p:par>
                            </p:childTnLst>
                          </p:cTn>
                        </p:par>
                        <p:par>
                          <p:cTn id="43" fill="hold">
                            <p:stCondLst>
                              <p:cond delay="1000"/>
                            </p:stCondLst>
                            <p:childTnLst>
                              <p:par>
                                <p:cTn id="44" presetID="10" presetClass="entr" fill="hold" grpId="10" nodeType="afterEffect">
                                  <p:stCondLst>
                                    <p:cond delay="0"/>
                                  </p:stCondLst>
                                  <p:iterate>
                                    <p:tmAbs val="0"/>
                                  </p:iterate>
                                  <p:childTnLst>
                                    <p:set>
                                      <p:cBhvr>
                                        <p:cTn id="45" fill="hold"/>
                                        <p:tgtEl>
                                          <p:spTgt spid="364"/>
                                        </p:tgtEl>
                                        <p:attrNameLst>
                                          <p:attrName>style.visibility</p:attrName>
                                        </p:attrNameLst>
                                      </p:cBhvr>
                                      <p:to>
                                        <p:strVal val="visible"/>
                                      </p:to>
                                    </p:set>
                                    <p:animEffect transition="in" filter="fade">
                                      <p:cBhvr>
                                        <p:cTn id="46" dur="500"/>
                                        <p:tgtEl>
                                          <p:spTgt spid="36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1" nodeType="clickEffect">
                                  <p:stCondLst>
                                    <p:cond delay="0"/>
                                  </p:stCondLst>
                                  <p:iterate>
                                    <p:tmAbs val="0"/>
                                  </p:iterate>
                                  <p:childTnLst>
                                    <p:set>
                                      <p:cBhvr>
                                        <p:cTn id="50" fill="hold">
                                          <p:stCondLst>
                                            <p:cond delay="0"/>
                                          </p:stCondLst>
                                        </p:cTn>
                                        <p:tgtEl>
                                          <p:spTgt spid="374"/>
                                        </p:tgtEl>
                                        <p:attrNameLst>
                                          <p:attrName>style.visibility</p:attrName>
                                        </p:attrNameLst>
                                      </p:cBhvr>
                                      <p:to>
                                        <p:strVal val="hidden"/>
                                      </p:to>
                                    </p:set>
                                  </p:childTnLst>
                                </p:cTn>
                              </p:par>
                            </p:childTnLst>
                          </p:cTn>
                        </p:par>
                        <p:par>
                          <p:cTn id="51" fill="hold">
                            <p:stCondLst>
                              <p:cond delay="0"/>
                            </p:stCondLst>
                            <p:childTnLst>
                              <p:par>
                                <p:cTn id="52" presetID="1" presetClass="exit" presetSubtype="0" fill="hold" grpId="12" nodeType="afterEffect">
                                  <p:stCondLst>
                                    <p:cond delay="0"/>
                                  </p:stCondLst>
                                  <p:iterate>
                                    <p:tmAbs val="0"/>
                                  </p:iterate>
                                  <p:childTnLst>
                                    <p:set>
                                      <p:cBhvr>
                                        <p:cTn id="53" fill="hold">
                                          <p:stCondLst>
                                            <p:cond delay="0"/>
                                          </p:stCondLst>
                                        </p:cTn>
                                        <p:tgtEl>
                                          <p:spTgt spid="369"/>
                                        </p:tgtEl>
                                        <p:attrNameLst>
                                          <p:attrName>style.visibility</p:attrName>
                                        </p:attrNameLst>
                                      </p:cBhvr>
                                      <p:to>
                                        <p:strVal val="hidden"/>
                                      </p:to>
                                    </p:set>
                                  </p:childTnLst>
                                </p:cTn>
                              </p:par>
                            </p:childTnLst>
                          </p:cTn>
                        </p:par>
                        <p:par>
                          <p:cTn id="54" fill="hold">
                            <p:stCondLst>
                              <p:cond delay="0"/>
                            </p:stCondLst>
                            <p:childTnLst>
                              <p:par>
                                <p:cTn id="55" presetID="1" presetClass="exit" presetSubtype="0" fill="hold" grpId="13" nodeType="afterEffect">
                                  <p:stCondLst>
                                    <p:cond delay="0"/>
                                  </p:stCondLst>
                                  <p:iterate>
                                    <p:tmAbs val="0"/>
                                  </p:iterate>
                                  <p:childTnLst>
                                    <p:set>
                                      <p:cBhvr>
                                        <p:cTn id="56" fill="hold">
                                          <p:stCondLst>
                                            <p:cond delay="0"/>
                                          </p:stCondLst>
                                        </p:cTn>
                                        <p:tgtEl>
                                          <p:spTgt spid="355"/>
                                        </p:tgtEl>
                                        <p:attrNameLst>
                                          <p:attrName>style.visibility</p:attrName>
                                        </p:attrNameLst>
                                      </p:cBhvr>
                                      <p:to>
                                        <p:strVal val="hidden"/>
                                      </p:to>
                                    </p:set>
                                  </p:childTnLst>
                                </p:cTn>
                              </p:par>
                            </p:childTnLst>
                          </p:cTn>
                        </p:par>
                        <p:par>
                          <p:cTn id="57" fill="hold">
                            <p:stCondLst>
                              <p:cond delay="0"/>
                            </p:stCondLst>
                            <p:childTnLst>
                              <p:par>
                                <p:cTn id="58" presetID="1" presetClass="exit" presetSubtype="0" fill="hold" grpId="14" nodeType="afterEffect">
                                  <p:stCondLst>
                                    <p:cond delay="0"/>
                                  </p:stCondLst>
                                  <p:iterate>
                                    <p:tmAbs val="0"/>
                                  </p:iterate>
                                  <p:childTnLst>
                                    <p:set>
                                      <p:cBhvr>
                                        <p:cTn id="59" fill="hold">
                                          <p:stCondLst>
                                            <p:cond delay="0"/>
                                          </p:stCondLst>
                                        </p:cTn>
                                        <p:tgtEl>
                                          <p:spTgt spid="375"/>
                                        </p:tgtEl>
                                        <p:attrNameLst>
                                          <p:attrName>style.visibility</p:attrName>
                                        </p:attrNameLst>
                                      </p:cBhvr>
                                      <p:to>
                                        <p:strVal val="hidden"/>
                                      </p:to>
                                    </p:set>
                                  </p:childTnLst>
                                </p:cTn>
                              </p:par>
                            </p:childTnLst>
                          </p:cTn>
                        </p:par>
                        <p:par>
                          <p:cTn id="60" fill="hold">
                            <p:stCondLst>
                              <p:cond delay="0"/>
                            </p:stCondLst>
                            <p:childTnLst>
                              <p:par>
                                <p:cTn id="61" presetID="1" presetClass="exit" presetSubtype="0" fill="hold" grpId="15" nodeType="afterEffect">
                                  <p:stCondLst>
                                    <p:cond delay="0"/>
                                  </p:stCondLst>
                                  <p:iterate>
                                    <p:tmAbs val="0"/>
                                  </p:iterate>
                                  <p:childTnLst>
                                    <p:set>
                                      <p:cBhvr>
                                        <p:cTn id="62" fill="hold">
                                          <p:stCondLst>
                                            <p:cond delay="0"/>
                                          </p:stCondLst>
                                        </p:cTn>
                                        <p:tgtEl>
                                          <p:spTgt spid="370"/>
                                        </p:tgtEl>
                                        <p:attrNameLst>
                                          <p:attrName>style.visibility</p:attrName>
                                        </p:attrNameLst>
                                      </p:cBhvr>
                                      <p:to>
                                        <p:strVal val="hidden"/>
                                      </p:to>
                                    </p:set>
                                  </p:childTnLst>
                                </p:cTn>
                              </p:par>
                            </p:childTnLst>
                          </p:cTn>
                        </p:par>
                        <p:par>
                          <p:cTn id="63" fill="hold">
                            <p:stCondLst>
                              <p:cond delay="0"/>
                            </p:stCondLst>
                            <p:childTnLst>
                              <p:par>
                                <p:cTn id="64" presetID="22" presetClass="entr" presetSubtype="8" fill="hold" grpId="16" nodeType="afterEffect">
                                  <p:stCondLst>
                                    <p:cond delay="0"/>
                                  </p:stCondLst>
                                  <p:iterate>
                                    <p:tmAbs val="0"/>
                                  </p:iterate>
                                  <p:childTnLst>
                                    <p:set>
                                      <p:cBhvr>
                                        <p:cTn id="65" fill="hold"/>
                                        <p:tgtEl>
                                          <p:spTgt spid="371"/>
                                        </p:tgtEl>
                                        <p:attrNameLst>
                                          <p:attrName>style.visibility</p:attrName>
                                        </p:attrNameLst>
                                      </p:cBhvr>
                                      <p:to>
                                        <p:strVal val="visible"/>
                                      </p:to>
                                    </p:set>
                                    <p:animEffect transition="in" filter="wipe(left)">
                                      <p:cBhvr>
                                        <p:cTn id="66" dur="500"/>
                                        <p:tgtEl>
                                          <p:spTgt spid="371"/>
                                        </p:tgtEl>
                                      </p:cBhvr>
                                    </p:animEffect>
                                  </p:childTnLst>
                                </p:cTn>
                              </p:par>
                            </p:childTnLst>
                          </p:cTn>
                        </p:par>
                        <p:par>
                          <p:cTn id="67" fill="hold">
                            <p:stCondLst>
                              <p:cond delay="500"/>
                            </p:stCondLst>
                            <p:childTnLst>
                              <p:par>
                                <p:cTn id="68" presetID="22" presetClass="entr" presetSubtype="8" fill="hold" grpId="17" nodeType="afterEffect">
                                  <p:stCondLst>
                                    <p:cond delay="0"/>
                                  </p:stCondLst>
                                  <p:iterate>
                                    <p:tmAbs val="0"/>
                                  </p:iterate>
                                  <p:childTnLst>
                                    <p:set>
                                      <p:cBhvr>
                                        <p:cTn id="69" fill="hold"/>
                                        <p:tgtEl>
                                          <p:spTgt spid="372"/>
                                        </p:tgtEl>
                                        <p:attrNameLst>
                                          <p:attrName>style.visibility</p:attrName>
                                        </p:attrNameLst>
                                      </p:cBhvr>
                                      <p:to>
                                        <p:strVal val="visible"/>
                                      </p:to>
                                    </p:set>
                                    <p:animEffect transition="in" filter="wipe(left)">
                                      <p:cBhvr>
                                        <p:cTn id="70" dur="5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1" animBg="1" advAuto="0"/>
      <p:bldP spid="346" grpId="4" animBg="1" advAuto="0"/>
      <p:bldP spid="355" grpId="7" animBg="1" advAuto="0"/>
      <p:bldP spid="355" grpId="13" animBg="1" advAuto="0"/>
      <p:bldP spid="364" grpId="10" animBg="1" advAuto="0"/>
      <p:bldP spid="373" grpId="2" animBg="1" advAuto="0"/>
      <p:bldP spid="374" grpId="5" animBg="1" advAuto="0"/>
      <p:bldP spid="374" grpId="11" animBg="1" advAuto="0"/>
      <p:bldP spid="375" grpId="8" animBg="1" advAuto="0"/>
      <p:bldP spid="375" grpId="14" animBg="1" advAuto="0"/>
      <p:bldP spid="368" grpId="3" animBg="1" advAuto="0"/>
      <p:bldP spid="369" grpId="6" animBg="1" advAuto="0"/>
      <p:bldP spid="369" grpId="12" animBg="1" advAuto="0"/>
      <p:bldP spid="370" grpId="9" animBg="1" advAuto="0"/>
      <p:bldP spid="370" grpId="15" animBg="1" advAuto="0"/>
      <p:bldP spid="371" grpId="16" animBg="1" advAuto="0"/>
      <p:bldP spid="372" grpId="17"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矩形 2"/>
          <p:cNvSpPr/>
          <p:nvPr/>
        </p:nvSpPr>
        <p:spPr>
          <a:xfrm>
            <a:off x="0" y="-6716"/>
            <a:ext cx="9144000" cy="1039947"/>
          </a:xfrm>
          <a:prstGeom prst="rect">
            <a:avLst/>
          </a:prstGeom>
          <a:solidFill>
            <a:srgbClr val="F2F2F2"/>
          </a:solidFill>
          <a:ln w="12700">
            <a:miter lim="400000"/>
          </a:ln>
        </p:spPr>
        <p:txBody>
          <a:bodyPr lIns="45718" tIns="45718" rIns="45718" bIns="45718" anchor="ctr"/>
          <a:lstStyle/>
          <a:p>
            <a:pPr>
              <a:defRPr sz="1800">
                <a:solidFill>
                  <a:srgbClr val="44546A"/>
                </a:solidFill>
                <a:latin typeface="微软雅黑"/>
                <a:ea typeface="微软雅黑"/>
                <a:cs typeface="微软雅黑"/>
                <a:sym typeface="微软雅黑"/>
              </a:defRPr>
            </a:pPr>
            <a:endParaRPr/>
          </a:p>
        </p:txBody>
      </p:sp>
      <p:pic>
        <p:nvPicPr>
          <p:cNvPr id="380" name="图片 43" descr="图片 43"/>
          <p:cNvPicPr>
            <a:picLocks noChangeAspect="1"/>
          </p:cNvPicPr>
          <p:nvPr/>
        </p:nvPicPr>
        <p:blipFill>
          <a:blip r:embed="rId3"/>
          <a:stretch>
            <a:fillRect/>
          </a:stretch>
        </p:blipFill>
        <p:spPr>
          <a:xfrm>
            <a:off x="8275684" y="248793"/>
            <a:ext cx="583276" cy="583276"/>
          </a:xfrm>
          <a:prstGeom prst="rect">
            <a:avLst/>
          </a:prstGeom>
          <a:ln w="12700">
            <a:miter lim="400000"/>
          </a:ln>
        </p:spPr>
      </p:pic>
      <p:pic>
        <p:nvPicPr>
          <p:cNvPr id="381" name="图片 2" descr="图片 2"/>
          <p:cNvPicPr>
            <a:picLocks noChangeAspect="1"/>
          </p:cNvPicPr>
          <p:nvPr/>
        </p:nvPicPr>
        <p:blipFill>
          <a:blip r:embed="rId4"/>
          <a:stretch>
            <a:fillRect/>
          </a:stretch>
        </p:blipFill>
        <p:spPr>
          <a:xfrm>
            <a:off x="594709" y="1572985"/>
            <a:ext cx="7952289" cy="4874309"/>
          </a:xfrm>
          <a:prstGeom prst="rect">
            <a:avLst/>
          </a:prstGeom>
          <a:ln w="12700">
            <a:miter lim="400000"/>
          </a:ln>
        </p:spPr>
      </p:pic>
      <p:sp>
        <p:nvSpPr>
          <p:cNvPr id="382" name="标题 1"/>
          <p:cNvSpPr txBox="1"/>
          <p:nvPr/>
        </p:nvSpPr>
        <p:spPr>
          <a:xfrm>
            <a:off x="594708" y="248793"/>
            <a:ext cx="4778571" cy="561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905255">
              <a:defRPr sz="2600">
                <a:solidFill>
                  <a:srgbClr val="A18444"/>
                </a:solidFill>
                <a:latin typeface="Yuanti SC Bold"/>
                <a:ea typeface="Yuanti SC Bold"/>
                <a:cs typeface="Yuanti SC Bold"/>
                <a:sym typeface="Yuanti SC Bold"/>
              </a:defRPr>
            </a:pPr>
            <a:r>
              <a:t>A</a:t>
            </a:r>
            <a:r>
              <a:rPr>
                <a:solidFill>
                  <a:schemeClr val="accent5">
                    <a:satOff val="-3547"/>
                    <a:lumOff val="-10352"/>
                  </a:schemeClr>
                </a:solidFill>
              </a:rPr>
              <a:t>uto-Encoder</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矩形 2"/>
          <p:cNvSpPr/>
          <p:nvPr/>
        </p:nvSpPr>
        <p:spPr>
          <a:xfrm>
            <a:off x="0" y="-6716"/>
            <a:ext cx="9144000" cy="1039947"/>
          </a:xfrm>
          <a:prstGeom prst="rect">
            <a:avLst/>
          </a:prstGeom>
          <a:solidFill>
            <a:srgbClr val="F2F2F2"/>
          </a:solidFill>
          <a:ln w="12700">
            <a:miter lim="400000"/>
          </a:ln>
        </p:spPr>
        <p:txBody>
          <a:bodyPr lIns="45718" tIns="45718" rIns="45718" bIns="45718" anchor="ctr"/>
          <a:lstStyle/>
          <a:p>
            <a:pPr>
              <a:defRPr sz="1800">
                <a:solidFill>
                  <a:srgbClr val="44546A"/>
                </a:solidFill>
                <a:latin typeface="微软雅黑"/>
                <a:ea typeface="微软雅黑"/>
                <a:cs typeface="微软雅黑"/>
                <a:sym typeface="微软雅黑"/>
              </a:defRPr>
            </a:pPr>
            <a:endParaRPr/>
          </a:p>
        </p:txBody>
      </p:sp>
      <p:pic>
        <p:nvPicPr>
          <p:cNvPr id="387" name="图片 43" descr="图片 43"/>
          <p:cNvPicPr>
            <a:picLocks noChangeAspect="1"/>
          </p:cNvPicPr>
          <p:nvPr/>
        </p:nvPicPr>
        <p:blipFill>
          <a:blip r:embed="rId3"/>
          <a:stretch>
            <a:fillRect/>
          </a:stretch>
        </p:blipFill>
        <p:spPr>
          <a:xfrm>
            <a:off x="8275684" y="266722"/>
            <a:ext cx="583276" cy="583277"/>
          </a:xfrm>
          <a:prstGeom prst="rect">
            <a:avLst/>
          </a:prstGeom>
          <a:ln w="12700">
            <a:miter lim="400000"/>
          </a:ln>
        </p:spPr>
      </p:pic>
      <p:sp>
        <p:nvSpPr>
          <p:cNvPr id="388" name="标题 1"/>
          <p:cNvSpPr txBox="1"/>
          <p:nvPr/>
        </p:nvSpPr>
        <p:spPr>
          <a:xfrm>
            <a:off x="594708" y="248793"/>
            <a:ext cx="4778571" cy="561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905255">
              <a:defRPr sz="2600">
                <a:solidFill>
                  <a:srgbClr val="A18444"/>
                </a:solidFill>
                <a:latin typeface="Yuanti SC Bold"/>
                <a:ea typeface="Yuanti SC Bold"/>
                <a:cs typeface="Yuanti SC Bold"/>
                <a:sym typeface="Yuanti SC Bold"/>
              </a:defRPr>
            </a:pPr>
            <a:r>
              <a:t>V</a:t>
            </a:r>
            <a:r>
              <a:rPr>
                <a:solidFill>
                  <a:schemeClr val="accent5">
                    <a:satOff val="-3547"/>
                    <a:lumOff val="-10352"/>
                  </a:schemeClr>
                </a:solidFill>
              </a:rPr>
              <a:t>ariational-Auto-Encoder</a:t>
            </a:r>
          </a:p>
        </p:txBody>
      </p:sp>
      <p:sp>
        <p:nvSpPr>
          <p:cNvPr id="389" name="文本框 52"/>
          <p:cNvSpPr txBox="1"/>
          <p:nvPr/>
        </p:nvSpPr>
        <p:spPr>
          <a:xfrm>
            <a:off x="2899588" y="6070424"/>
            <a:ext cx="3165905" cy="586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1800" b="1">
                <a:solidFill>
                  <a:schemeClr val="accent1"/>
                </a:solidFill>
                <a:latin typeface="微软雅黑"/>
                <a:ea typeface="微软雅黑"/>
                <a:cs typeface="微软雅黑"/>
                <a:sym typeface="微软雅黑"/>
              </a:defRPr>
            </a:lvl1pPr>
          </a:lstStyle>
          <a:p>
            <a:r>
              <a:t>loss = MSE + KL-divergence</a:t>
            </a:r>
            <a:endParaRPr sz="1400"/>
          </a:p>
        </p:txBody>
      </p:sp>
      <p:pic>
        <p:nvPicPr>
          <p:cNvPr id="390" name="图片 3" descr="图片 3"/>
          <p:cNvPicPr>
            <a:picLocks noChangeAspect="1"/>
          </p:cNvPicPr>
          <p:nvPr/>
        </p:nvPicPr>
        <p:blipFill>
          <a:blip r:embed="rId4"/>
          <a:srcRect t="11084" b="6809"/>
          <a:stretch>
            <a:fillRect/>
          </a:stretch>
        </p:blipFill>
        <p:spPr>
          <a:xfrm>
            <a:off x="1387619" y="1536076"/>
            <a:ext cx="6368762" cy="4262483"/>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矩形 2"/>
          <p:cNvSpPr/>
          <p:nvPr/>
        </p:nvSpPr>
        <p:spPr>
          <a:xfrm>
            <a:off x="0" y="-6716"/>
            <a:ext cx="9144000" cy="1039947"/>
          </a:xfrm>
          <a:prstGeom prst="rect">
            <a:avLst/>
          </a:prstGeom>
          <a:solidFill>
            <a:srgbClr val="F2F2F2"/>
          </a:solidFill>
          <a:ln w="12700">
            <a:miter lim="400000"/>
          </a:ln>
        </p:spPr>
        <p:txBody>
          <a:bodyPr lIns="45718" tIns="45718" rIns="45718" bIns="45718" anchor="ctr"/>
          <a:lstStyle/>
          <a:p>
            <a:pPr>
              <a:defRPr sz="1800">
                <a:solidFill>
                  <a:srgbClr val="44546A"/>
                </a:solidFill>
                <a:latin typeface="微软雅黑"/>
                <a:ea typeface="微软雅黑"/>
                <a:cs typeface="微软雅黑"/>
                <a:sym typeface="微软雅黑"/>
              </a:defRPr>
            </a:pPr>
            <a:endParaRPr/>
          </a:p>
        </p:txBody>
      </p:sp>
      <p:pic>
        <p:nvPicPr>
          <p:cNvPr id="395" name="图片 43" descr="图片 43"/>
          <p:cNvPicPr>
            <a:picLocks noChangeAspect="1"/>
          </p:cNvPicPr>
          <p:nvPr/>
        </p:nvPicPr>
        <p:blipFill>
          <a:blip r:embed="rId3"/>
          <a:stretch>
            <a:fillRect/>
          </a:stretch>
        </p:blipFill>
        <p:spPr>
          <a:xfrm>
            <a:off x="8275684" y="248793"/>
            <a:ext cx="583276" cy="583276"/>
          </a:xfrm>
          <a:prstGeom prst="rect">
            <a:avLst/>
          </a:prstGeom>
          <a:ln w="12700">
            <a:miter lim="400000"/>
          </a:ln>
        </p:spPr>
      </p:pic>
      <p:sp>
        <p:nvSpPr>
          <p:cNvPr id="396" name="标题 1"/>
          <p:cNvSpPr txBox="1"/>
          <p:nvPr/>
        </p:nvSpPr>
        <p:spPr>
          <a:xfrm>
            <a:off x="594708" y="248793"/>
            <a:ext cx="4778571" cy="561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905255">
              <a:defRPr sz="2600">
                <a:solidFill>
                  <a:srgbClr val="A18444"/>
                </a:solidFill>
                <a:latin typeface="Yuanti SC Bold"/>
                <a:ea typeface="Yuanti SC Bold"/>
                <a:cs typeface="Yuanti SC Bold"/>
                <a:sym typeface="Yuanti SC Bold"/>
              </a:defRPr>
            </a:pPr>
            <a:r>
              <a:t>V</a:t>
            </a:r>
            <a:r>
              <a:rPr>
                <a:solidFill>
                  <a:schemeClr val="accent5">
                    <a:satOff val="-3547"/>
                    <a:lumOff val="-10352"/>
                  </a:schemeClr>
                </a:solidFill>
              </a:rPr>
              <a:t>ariational-Auto-Encoder</a:t>
            </a:r>
          </a:p>
        </p:txBody>
      </p:sp>
      <p:pic>
        <p:nvPicPr>
          <p:cNvPr id="397" name="图片 5" descr="图片 5"/>
          <p:cNvPicPr>
            <a:picLocks noChangeAspect="1"/>
          </p:cNvPicPr>
          <p:nvPr/>
        </p:nvPicPr>
        <p:blipFill>
          <a:blip r:embed="rId4"/>
          <a:stretch>
            <a:fillRect/>
          </a:stretch>
        </p:blipFill>
        <p:spPr>
          <a:xfrm>
            <a:off x="910528" y="1603034"/>
            <a:ext cx="7322943" cy="4764710"/>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矩形 2"/>
          <p:cNvSpPr/>
          <p:nvPr/>
        </p:nvSpPr>
        <p:spPr>
          <a:xfrm>
            <a:off x="0" y="0"/>
            <a:ext cx="9144000" cy="1039947"/>
          </a:xfrm>
          <a:prstGeom prst="rect">
            <a:avLst/>
          </a:prstGeom>
          <a:solidFill>
            <a:srgbClr val="F2F2F2"/>
          </a:solidFill>
          <a:ln w="12700">
            <a:miter lim="400000"/>
          </a:ln>
        </p:spPr>
        <p:txBody>
          <a:bodyPr lIns="45718" tIns="45718" rIns="45718" bIns="45718" anchor="ctr"/>
          <a:lstStyle/>
          <a:p>
            <a:pPr>
              <a:defRPr sz="1800">
                <a:solidFill>
                  <a:srgbClr val="44546A"/>
                </a:solidFill>
                <a:latin typeface="微软雅黑"/>
                <a:ea typeface="微软雅黑"/>
                <a:cs typeface="微软雅黑"/>
                <a:sym typeface="微软雅黑"/>
              </a:defRPr>
            </a:pPr>
            <a:endParaRPr/>
          </a:p>
        </p:txBody>
      </p:sp>
      <p:pic>
        <p:nvPicPr>
          <p:cNvPr id="402" name="图片 43" descr="图片 43"/>
          <p:cNvPicPr>
            <a:picLocks noChangeAspect="1"/>
          </p:cNvPicPr>
          <p:nvPr/>
        </p:nvPicPr>
        <p:blipFill>
          <a:blip r:embed="rId3"/>
          <a:stretch>
            <a:fillRect/>
          </a:stretch>
        </p:blipFill>
        <p:spPr>
          <a:xfrm>
            <a:off x="8275684" y="248793"/>
            <a:ext cx="583276" cy="583276"/>
          </a:xfrm>
          <a:prstGeom prst="rect">
            <a:avLst/>
          </a:prstGeom>
          <a:ln w="12700">
            <a:miter lim="400000"/>
          </a:ln>
        </p:spPr>
      </p:pic>
      <p:sp>
        <p:nvSpPr>
          <p:cNvPr id="403" name="标题 1"/>
          <p:cNvSpPr txBox="1"/>
          <p:nvPr/>
        </p:nvSpPr>
        <p:spPr>
          <a:xfrm>
            <a:off x="594708" y="248793"/>
            <a:ext cx="4778571" cy="561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905255">
              <a:defRPr sz="2600">
                <a:solidFill>
                  <a:srgbClr val="A18444"/>
                </a:solidFill>
                <a:latin typeface="Yuanti SC Bold"/>
                <a:ea typeface="Yuanti SC Bold"/>
                <a:cs typeface="Yuanti SC Bold"/>
                <a:sym typeface="Yuanti SC Bold"/>
              </a:defRPr>
            </a:pPr>
            <a:r>
              <a:t>T</a:t>
            </a:r>
            <a:r>
              <a:rPr>
                <a:solidFill>
                  <a:schemeClr val="accent5">
                    <a:satOff val="-3547"/>
                    <a:lumOff val="-10352"/>
                  </a:schemeClr>
                </a:solidFill>
              </a:rPr>
              <a:t>extCNN-based</a:t>
            </a:r>
          </a:p>
        </p:txBody>
      </p:sp>
      <p:grpSp>
        <p:nvGrpSpPr>
          <p:cNvPr id="406" name="组合 5"/>
          <p:cNvGrpSpPr/>
          <p:nvPr/>
        </p:nvGrpSpPr>
        <p:grpSpPr>
          <a:xfrm>
            <a:off x="285039" y="1288739"/>
            <a:ext cx="8743552" cy="5320469"/>
            <a:chOff x="0" y="0"/>
            <a:chExt cx="8743551" cy="5320467"/>
          </a:xfrm>
        </p:grpSpPr>
        <p:pic>
          <p:nvPicPr>
            <p:cNvPr id="404" name="图片 6" descr="图片 6"/>
            <p:cNvPicPr>
              <a:picLocks noChangeAspect="1"/>
            </p:cNvPicPr>
            <p:nvPr/>
          </p:nvPicPr>
          <p:blipFill>
            <a:blip r:embed="rId4"/>
            <a:srcRect l="3957" t="12760" b="11454"/>
            <a:stretch>
              <a:fillRect/>
            </a:stretch>
          </p:blipFill>
          <p:spPr>
            <a:xfrm>
              <a:off x="0" y="-1"/>
              <a:ext cx="8743552" cy="5102414"/>
            </a:xfrm>
            <a:prstGeom prst="rect">
              <a:avLst/>
            </a:prstGeom>
            <a:ln w="12700" cap="flat">
              <a:noFill/>
              <a:miter lim="400000"/>
            </a:ln>
            <a:effectLst/>
          </p:spPr>
        </p:pic>
        <p:sp>
          <p:nvSpPr>
            <p:cNvPr id="405" name="矩形 7"/>
            <p:cNvSpPr/>
            <p:nvPr/>
          </p:nvSpPr>
          <p:spPr>
            <a:xfrm>
              <a:off x="1011198" y="2838789"/>
              <a:ext cx="3882208" cy="2481679"/>
            </a:xfrm>
            <a:prstGeom prst="rect">
              <a:avLst/>
            </a:prstGeom>
            <a:noFill/>
            <a:ln w="28575" cap="flat">
              <a:solidFill>
                <a:srgbClr val="FF0000"/>
              </a:solidFill>
              <a:prstDash val="dash"/>
              <a:round/>
            </a:ln>
            <a:effectLst/>
          </p:spPr>
          <p:txBody>
            <a:bodyPr wrap="square" lIns="45718" tIns="45718" rIns="45718" bIns="45718" numCol="1" anchor="ctr">
              <a:noAutofit/>
            </a:bodyPr>
            <a:lstStyle/>
            <a:p>
              <a:pPr>
                <a:defRPr sz="1800">
                  <a:solidFill>
                    <a:srgbClr val="44546A"/>
                  </a:solidFill>
                  <a:latin typeface="微软雅黑"/>
                  <a:ea typeface="微软雅黑"/>
                  <a:cs typeface="微软雅黑"/>
                  <a:sym typeface="微软雅黑"/>
                </a:defRPr>
              </a:pPr>
              <a:endParaRPr/>
            </a:p>
          </p:txBody>
        </p:sp>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矩形 2"/>
          <p:cNvSpPr/>
          <p:nvPr/>
        </p:nvSpPr>
        <p:spPr>
          <a:xfrm>
            <a:off x="0" y="-6716"/>
            <a:ext cx="9144000" cy="1039947"/>
          </a:xfrm>
          <a:prstGeom prst="rect">
            <a:avLst/>
          </a:prstGeom>
          <a:solidFill>
            <a:srgbClr val="F2F2F2"/>
          </a:solidFill>
          <a:ln w="12700">
            <a:miter lim="400000"/>
          </a:ln>
        </p:spPr>
        <p:txBody>
          <a:bodyPr lIns="45718" tIns="45718" rIns="45718" bIns="45718" anchor="ctr"/>
          <a:lstStyle/>
          <a:p>
            <a:pPr>
              <a:defRPr sz="1800">
                <a:solidFill>
                  <a:srgbClr val="44546A"/>
                </a:solidFill>
                <a:latin typeface="微软雅黑"/>
                <a:ea typeface="微软雅黑"/>
                <a:cs typeface="微软雅黑"/>
                <a:sym typeface="微软雅黑"/>
              </a:defRPr>
            </a:pPr>
            <a:endParaRPr/>
          </a:p>
        </p:txBody>
      </p:sp>
      <p:pic>
        <p:nvPicPr>
          <p:cNvPr id="411" name="图片 43" descr="图片 43"/>
          <p:cNvPicPr>
            <a:picLocks noChangeAspect="1"/>
          </p:cNvPicPr>
          <p:nvPr/>
        </p:nvPicPr>
        <p:blipFill>
          <a:blip r:embed="rId3"/>
          <a:stretch>
            <a:fillRect/>
          </a:stretch>
        </p:blipFill>
        <p:spPr>
          <a:xfrm>
            <a:off x="8275684" y="248793"/>
            <a:ext cx="583276" cy="583276"/>
          </a:xfrm>
          <a:prstGeom prst="rect">
            <a:avLst/>
          </a:prstGeom>
          <a:ln w="12700">
            <a:miter lim="400000"/>
          </a:ln>
        </p:spPr>
      </p:pic>
      <p:sp>
        <p:nvSpPr>
          <p:cNvPr id="412" name="标题 1"/>
          <p:cNvSpPr txBox="1"/>
          <p:nvPr/>
        </p:nvSpPr>
        <p:spPr>
          <a:xfrm>
            <a:off x="594708" y="248793"/>
            <a:ext cx="4778571" cy="561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905255">
              <a:defRPr sz="2600">
                <a:solidFill>
                  <a:srgbClr val="A18444"/>
                </a:solidFill>
                <a:latin typeface="Yuanti SC Bold"/>
                <a:ea typeface="Yuanti SC Bold"/>
                <a:cs typeface="Yuanti SC Bold"/>
                <a:sym typeface="Yuanti SC Bold"/>
              </a:defRPr>
            </a:pPr>
            <a:r>
              <a:t>T</a:t>
            </a:r>
            <a:r>
              <a:rPr>
                <a:solidFill>
                  <a:schemeClr val="accent5">
                    <a:satOff val="-3547"/>
                    <a:lumOff val="-10352"/>
                  </a:schemeClr>
                </a:solidFill>
              </a:rPr>
              <a:t>extCNN-based</a:t>
            </a:r>
          </a:p>
        </p:txBody>
      </p:sp>
      <p:pic>
        <p:nvPicPr>
          <p:cNvPr id="413" name="图片 11" descr="图片 11"/>
          <p:cNvPicPr>
            <a:picLocks noChangeAspect="1"/>
          </p:cNvPicPr>
          <p:nvPr/>
        </p:nvPicPr>
        <p:blipFill>
          <a:blip r:embed="rId4"/>
          <a:stretch>
            <a:fillRect/>
          </a:stretch>
        </p:blipFill>
        <p:spPr>
          <a:xfrm>
            <a:off x="18154" y="2146513"/>
            <a:ext cx="4476584" cy="2990633"/>
          </a:xfrm>
          <a:prstGeom prst="rect">
            <a:avLst/>
          </a:prstGeom>
          <a:ln w="12700">
            <a:miter lim="400000"/>
          </a:ln>
        </p:spPr>
      </p:pic>
      <p:pic>
        <p:nvPicPr>
          <p:cNvPr id="414" name="图片 12" descr="图片 12"/>
          <p:cNvPicPr>
            <a:picLocks noChangeAspect="1"/>
          </p:cNvPicPr>
          <p:nvPr/>
        </p:nvPicPr>
        <p:blipFill>
          <a:blip r:embed="rId5"/>
          <a:stretch>
            <a:fillRect/>
          </a:stretch>
        </p:blipFill>
        <p:spPr>
          <a:xfrm>
            <a:off x="4572000" y="2146513"/>
            <a:ext cx="4476585" cy="2978174"/>
          </a:xfrm>
          <a:prstGeom prst="rect">
            <a:avLst/>
          </a:prstGeom>
          <a:ln w="12700">
            <a:miter lim="400000"/>
          </a:ln>
        </p:spPr>
      </p:pic>
      <p:sp>
        <p:nvSpPr>
          <p:cNvPr id="415" name="文本框 1"/>
          <p:cNvSpPr txBox="1"/>
          <p:nvPr/>
        </p:nvSpPr>
        <p:spPr>
          <a:xfrm>
            <a:off x="1425940" y="5304049"/>
            <a:ext cx="1514249" cy="370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1800" b="1">
                <a:solidFill>
                  <a:schemeClr val="accent1"/>
                </a:solidFill>
                <a:latin typeface="微软雅黑"/>
                <a:ea typeface="微软雅黑"/>
                <a:cs typeface="微软雅黑"/>
                <a:sym typeface="微软雅黑"/>
              </a:defRPr>
            </a:lvl1pPr>
          </a:lstStyle>
          <a:p>
            <a:r>
              <a:t>Training loss</a:t>
            </a:r>
          </a:p>
        </p:txBody>
      </p:sp>
      <p:sp>
        <p:nvSpPr>
          <p:cNvPr id="416" name="文本框 4"/>
          <p:cNvSpPr txBox="1"/>
          <p:nvPr/>
        </p:nvSpPr>
        <p:spPr>
          <a:xfrm>
            <a:off x="6227016" y="5300984"/>
            <a:ext cx="1078257" cy="370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1800" b="1">
                <a:solidFill>
                  <a:schemeClr val="accent1"/>
                </a:solidFill>
                <a:latin typeface="微软雅黑"/>
                <a:ea typeface="微软雅黑"/>
                <a:cs typeface="微软雅黑"/>
                <a:sym typeface="微软雅黑"/>
              </a:defRPr>
            </a:lvl1pPr>
          </a:lstStyle>
          <a:p>
            <a:r>
              <a:t>Test loss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矩形 2"/>
          <p:cNvSpPr/>
          <p:nvPr/>
        </p:nvSpPr>
        <p:spPr>
          <a:xfrm>
            <a:off x="0" y="0"/>
            <a:ext cx="9144000" cy="1039947"/>
          </a:xfrm>
          <a:prstGeom prst="rect">
            <a:avLst/>
          </a:prstGeom>
          <a:solidFill>
            <a:srgbClr val="F2F2F2"/>
          </a:solidFill>
          <a:ln w="12700">
            <a:miter lim="400000"/>
          </a:ln>
        </p:spPr>
        <p:txBody>
          <a:bodyPr lIns="45718" tIns="45718" rIns="45718" bIns="45718" anchor="ctr"/>
          <a:lstStyle/>
          <a:p>
            <a:pPr>
              <a:defRPr sz="1800">
                <a:solidFill>
                  <a:srgbClr val="44546A"/>
                </a:solidFill>
                <a:latin typeface="微软雅黑"/>
                <a:ea typeface="微软雅黑"/>
                <a:cs typeface="微软雅黑"/>
                <a:sym typeface="微软雅黑"/>
              </a:defRPr>
            </a:pPr>
            <a:endParaRPr/>
          </a:p>
        </p:txBody>
      </p:sp>
      <p:pic>
        <p:nvPicPr>
          <p:cNvPr id="421" name="图片 43" descr="图片 43"/>
          <p:cNvPicPr>
            <a:picLocks noChangeAspect="1"/>
          </p:cNvPicPr>
          <p:nvPr/>
        </p:nvPicPr>
        <p:blipFill>
          <a:blip r:embed="rId3"/>
          <a:stretch>
            <a:fillRect/>
          </a:stretch>
        </p:blipFill>
        <p:spPr>
          <a:xfrm>
            <a:off x="8275684" y="248793"/>
            <a:ext cx="583276" cy="583276"/>
          </a:xfrm>
          <a:prstGeom prst="rect">
            <a:avLst/>
          </a:prstGeom>
          <a:ln w="12700">
            <a:miter lim="400000"/>
          </a:ln>
        </p:spPr>
      </p:pic>
      <p:grpSp>
        <p:nvGrpSpPr>
          <p:cNvPr id="424" name="组合 4"/>
          <p:cNvGrpSpPr/>
          <p:nvPr/>
        </p:nvGrpSpPr>
        <p:grpSpPr>
          <a:xfrm>
            <a:off x="246537" y="1376038"/>
            <a:ext cx="8826444" cy="5066081"/>
            <a:chOff x="-1" y="0"/>
            <a:chExt cx="8826442" cy="5066080"/>
          </a:xfrm>
        </p:grpSpPr>
        <p:pic>
          <p:nvPicPr>
            <p:cNvPr id="422" name="图片 5" descr="图片 5"/>
            <p:cNvPicPr>
              <a:picLocks noChangeAspect="1"/>
            </p:cNvPicPr>
            <p:nvPr/>
          </p:nvPicPr>
          <p:blipFill>
            <a:blip r:embed="rId4"/>
            <a:srcRect l="3469" t="13668" b="11059"/>
            <a:stretch>
              <a:fillRect/>
            </a:stretch>
          </p:blipFill>
          <p:spPr>
            <a:xfrm>
              <a:off x="-2" y="0"/>
              <a:ext cx="8826444" cy="4906284"/>
            </a:xfrm>
            <a:prstGeom prst="rect">
              <a:avLst/>
            </a:prstGeom>
            <a:ln w="12700" cap="flat">
              <a:noFill/>
              <a:miter lim="400000"/>
            </a:ln>
            <a:effectLst/>
          </p:spPr>
        </p:pic>
        <p:sp>
          <p:nvSpPr>
            <p:cNvPr id="423" name="矩形 6"/>
            <p:cNvSpPr/>
            <p:nvPr/>
          </p:nvSpPr>
          <p:spPr>
            <a:xfrm>
              <a:off x="847471" y="2556769"/>
              <a:ext cx="4544317" cy="2509312"/>
            </a:xfrm>
            <a:prstGeom prst="rect">
              <a:avLst/>
            </a:prstGeom>
            <a:noFill/>
            <a:ln w="28575" cap="flat">
              <a:solidFill>
                <a:srgbClr val="FF0000"/>
              </a:solidFill>
              <a:prstDash val="dash"/>
              <a:round/>
            </a:ln>
            <a:effectLst/>
          </p:spPr>
          <p:txBody>
            <a:bodyPr wrap="square" lIns="45718" tIns="45718" rIns="45718" bIns="45718" numCol="1" anchor="ctr">
              <a:noAutofit/>
            </a:bodyPr>
            <a:lstStyle/>
            <a:p>
              <a:pPr>
                <a:defRPr sz="1800">
                  <a:solidFill>
                    <a:srgbClr val="44546A"/>
                  </a:solidFill>
                  <a:latin typeface="微软雅黑"/>
                  <a:ea typeface="微软雅黑"/>
                  <a:cs typeface="微软雅黑"/>
                  <a:sym typeface="微软雅黑"/>
                </a:defRPr>
              </a:pPr>
              <a:endParaRPr/>
            </a:p>
          </p:txBody>
        </p:sp>
      </p:grpSp>
      <p:sp>
        <p:nvSpPr>
          <p:cNvPr id="425" name="标题 1"/>
          <p:cNvSpPr txBox="1"/>
          <p:nvPr/>
        </p:nvSpPr>
        <p:spPr>
          <a:xfrm>
            <a:off x="594708" y="248793"/>
            <a:ext cx="4778571" cy="561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905255">
              <a:defRPr sz="2600">
                <a:solidFill>
                  <a:srgbClr val="A18444"/>
                </a:solidFill>
                <a:latin typeface="Yuanti SC Bold"/>
                <a:ea typeface="Yuanti SC Bold"/>
                <a:cs typeface="Yuanti SC Bold"/>
                <a:sym typeface="Yuanti SC Bold"/>
              </a:defRPr>
            </a:pPr>
            <a:r>
              <a:t>B</a:t>
            </a:r>
            <a:r>
              <a:rPr>
                <a:solidFill>
                  <a:schemeClr val="accent5">
                    <a:satOff val="-3547"/>
                    <a:lumOff val="-10352"/>
                  </a:schemeClr>
                </a:solidFill>
              </a:rPr>
              <a:t>ERT-based</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矩形 2"/>
          <p:cNvSpPr/>
          <p:nvPr/>
        </p:nvSpPr>
        <p:spPr>
          <a:xfrm>
            <a:off x="0" y="-6716"/>
            <a:ext cx="9144000" cy="1039947"/>
          </a:xfrm>
          <a:prstGeom prst="rect">
            <a:avLst/>
          </a:prstGeom>
          <a:solidFill>
            <a:srgbClr val="F2F2F2"/>
          </a:solidFill>
          <a:ln w="12700">
            <a:miter lim="400000"/>
          </a:ln>
        </p:spPr>
        <p:txBody>
          <a:bodyPr lIns="45718" tIns="45718" rIns="45718" bIns="45718" anchor="ctr"/>
          <a:lstStyle/>
          <a:p>
            <a:pPr>
              <a:defRPr sz="1800">
                <a:solidFill>
                  <a:srgbClr val="44546A"/>
                </a:solidFill>
                <a:latin typeface="微软雅黑"/>
                <a:ea typeface="微软雅黑"/>
                <a:cs typeface="微软雅黑"/>
                <a:sym typeface="微软雅黑"/>
              </a:defRPr>
            </a:pPr>
            <a:endParaRPr/>
          </a:p>
        </p:txBody>
      </p:sp>
      <p:pic>
        <p:nvPicPr>
          <p:cNvPr id="430" name="图片 43" descr="图片 43"/>
          <p:cNvPicPr>
            <a:picLocks noChangeAspect="1"/>
          </p:cNvPicPr>
          <p:nvPr/>
        </p:nvPicPr>
        <p:blipFill>
          <a:blip r:embed="rId3"/>
          <a:stretch>
            <a:fillRect/>
          </a:stretch>
        </p:blipFill>
        <p:spPr>
          <a:xfrm>
            <a:off x="8275684" y="248793"/>
            <a:ext cx="583276" cy="583276"/>
          </a:xfrm>
          <a:prstGeom prst="rect">
            <a:avLst/>
          </a:prstGeom>
          <a:ln w="12700">
            <a:miter lim="400000"/>
          </a:ln>
        </p:spPr>
      </p:pic>
      <p:sp>
        <p:nvSpPr>
          <p:cNvPr id="431" name="标题 1"/>
          <p:cNvSpPr txBox="1"/>
          <p:nvPr/>
        </p:nvSpPr>
        <p:spPr>
          <a:xfrm>
            <a:off x="594708" y="248793"/>
            <a:ext cx="4778571" cy="561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905255">
              <a:defRPr sz="2600">
                <a:solidFill>
                  <a:srgbClr val="A18444"/>
                </a:solidFill>
                <a:latin typeface="Yuanti SC Bold"/>
                <a:ea typeface="Yuanti SC Bold"/>
                <a:cs typeface="Yuanti SC Bold"/>
                <a:sym typeface="Yuanti SC Bold"/>
              </a:defRPr>
            </a:pPr>
            <a:r>
              <a:t>B</a:t>
            </a:r>
            <a:r>
              <a:rPr>
                <a:solidFill>
                  <a:schemeClr val="accent5">
                    <a:satOff val="-3547"/>
                    <a:lumOff val="-10352"/>
                  </a:schemeClr>
                </a:solidFill>
              </a:rPr>
              <a:t>ERT-based</a:t>
            </a:r>
          </a:p>
        </p:txBody>
      </p:sp>
      <p:pic>
        <p:nvPicPr>
          <p:cNvPr id="432" name="图片 7" descr="图片 7"/>
          <p:cNvPicPr>
            <a:picLocks noChangeAspect="1"/>
          </p:cNvPicPr>
          <p:nvPr/>
        </p:nvPicPr>
        <p:blipFill>
          <a:blip r:embed="rId4"/>
          <a:stretch>
            <a:fillRect/>
          </a:stretch>
        </p:blipFill>
        <p:spPr>
          <a:xfrm>
            <a:off x="0" y="2130480"/>
            <a:ext cx="4415962" cy="2955451"/>
          </a:xfrm>
          <a:prstGeom prst="rect">
            <a:avLst/>
          </a:prstGeom>
          <a:ln w="12700">
            <a:miter lim="400000"/>
          </a:ln>
        </p:spPr>
      </p:pic>
      <p:pic>
        <p:nvPicPr>
          <p:cNvPr id="433" name="图片 9" descr="图片 9"/>
          <p:cNvPicPr>
            <a:picLocks noChangeAspect="1"/>
          </p:cNvPicPr>
          <p:nvPr/>
        </p:nvPicPr>
        <p:blipFill>
          <a:blip r:embed="rId5"/>
          <a:stretch>
            <a:fillRect/>
          </a:stretch>
        </p:blipFill>
        <p:spPr>
          <a:xfrm>
            <a:off x="4572000" y="2130480"/>
            <a:ext cx="4543077" cy="2954727"/>
          </a:xfrm>
          <a:prstGeom prst="rect">
            <a:avLst/>
          </a:prstGeom>
          <a:ln w="12700">
            <a:miter lim="400000"/>
          </a:ln>
        </p:spPr>
      </p:pic>
      <p:sp>
        <p:nvSpPr>
          <p:cNvPr id="434" name="文本框 1"/>
          <p:cNvSpPr txBox="1"/>
          <p:nvPr/>
        </p:nvSpPr>
        <p:spPr>
          <a:xfrm>
            <a:off x="1425940" y="5304049"/>
            <a:ext cx="1514249" cy="370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1800" b="1">
                <a:solidFill>
                  <a:schemeClr val="accent1"/>
                </a:solidFill>
                <a:latin typeface="微软雅黑"/>
                <a:ea typeface="微软雅黑"/>
                <a:cs typeface="微软雅黑"/>
                <a:sym typeface="微软雅黑"/>
              </a:defRPr>
            </a:lvl1pPr>
          </a:lstStyle>
          <a:p>
            <a:r>
              <a:t>Training loss</a:t>
            </a:r>
          </a:p>
        </p:txBody>
      </p:sp>
      <p:sp>
        <p:nvSpPr>
          <p:cNvPr id="435" name="文本框 3"/>
          <p:cNvSpPr txBox="1"/>
          <p:nvPr/>
        </p:nvSpPr>
        <p:spPr>
          <a:xfrm>
            <a:off x="6227016" y="5300984"/>
            <a:ext cx="1078257" cy="370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1800" b="1">
                <a:solidFill>
                  <a:schemeClr val="accent1"/>
                </a:solidFill>
                <a:latin typeface="微软雅黑"/>
                <a:ea typeface="微软雅黑"/>
                <a:cs typeface="微软雅黑"/>
                <a:sym typeface="微软雅黑"/>
              </a:defRPr>
            </a:lvl1pPr>
          </a:lstStyle>
          <a:p>
            <a:r>
              <a:t>Test loss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矩形 2"/>
          <p:cNvSpPr/>
          <p:nvPr/>
        </p:nvSpPr>
        <p:spPr>
          <a:xfrm>
            <a:off x="0" y="-6716"/>
            <a:ext cx="9144000" cy="1039947"/>
          </a:xfrm>
          <a:prstGeom prst="rect">
            <a:avLst/>
          </a:prstGeom>
          <a:solidFill>
            <a:srgbClr val="F2F2F2"/>
          </a:solidFill>
          <a:ln w="12700">
            <a:miter lim="400000"/>
          </a:ln>
        </p:spPr>
        <p:txBody>
          <a:bodyPr lIns="45718" tIns="45718" rIns="45718" bIns="45718" anchor="ctr"/>
          <a:lstStyle/>
          <a:p>
            <a:pPr>
              <a:defRPr sz="1800">
                <a:solidFill>
                  <a:srgbClr val="44546A"/>
                </a:solidFill>
                <a:latin typeface="微软雅黑"/>
                <a:ea typeface="微软雅黑"/>
                <a:cs typeface="微软雅黑"/>
                <a:sym typeface="微软雅黑"/>
              </a:defRPr>
            </a:pPr>
            <a:endParaRPr/>
          </a:p>
        </p:txBody>
      </p:sp>
      <p:pic>
        <p:nvPicPr>
          <p:cNvPr id="440" name="图片 43" descr="图片 43"/>
          <p:cNvPicPr>
            <a:picLocks noChangeAspect="1"/>
          </p:cNvPicPr>
          <p:nvPr/>
        </p:nvPicPr>
        <p:blipFill>
          <a:blip r:embed="rId3"/>
          <a:stretch>
            <a:fillRect/>
          </a:stretch>
        </p:blipFill>
        <p:spPr>
          <a:xfrm>
            <a:off x="8275684" y="248793"/>
            <a:ext cx="583276" cy="583276"/>
          </a:xfrm>
          <a:prstGeom prst="rect">
            <a:avLst/>
          </a:prstGeom>
          <a:ln w="12700">
            <a:miter lim="400000"/>
          </a:ln>
        </p:spPr>
      </p:pic>
      <p:sp>
        <p:nvSpPr>
          <p:cNvPr id="441" name="标题 1"/>
          <p:cNvSpPr txBox="1"/>
          <p:nvPr/>
        </p:nvSpPr>
        <p:spPr>
          <a:xfrm>
            <a:off x="594708" y="248793"/>
            <a:ext cx="4778571" cy="561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905255">
              <a:defRPr sz="2600">
                <a:solidFill>
                  <a:srgbClr val="A18444"/>
                </a:solidFill>
                <a:latin typeface="Yuanti SC Bold"/>
                <a:ea typeface="Yuanti SC Bold"/>
                <a:cs typeface="Yuanti SC Bold"/>
                <a:sym typeface="Yuanti SC Bold"/>
              </a:defRPr>
            </a:pPr>
            <a:r>
              <a:t>C</a:t>
            </a:r>
            <a:r>
              <a:rPr>
                <a:solidFill>
                  <a:schemeClr val="accent5">
                    <a:satOff val="-3547"/>
                    <a:lumOff val="-10352"/>
                  </a:schemeClr>
                </a:solidFill>
              </a:rPr>
              <a:t>omparison between models</a:t>
            </a:r>
          </a:p>
        </p:txBody>
      </p:sp>
      <p:graphicFrame>
        <p:nvGraphicFramePr>
          <p:cNvPr id="442" name="表格 3"/>
          <p:cNvGraphicFramePr/>
          <p:nvPr>
            <p:extLst>
              <p:ext uri="{D42A27DB-BD31-4B8C-83A1-F6EECF244321}">
                <p14:modId xmlns:p14="http://schemas.microsoft.com/office/powerpoint/2010/main" val="1273036425"/>
              </p:ext>
            </p:extLst>
          </p:nvPr>
        </p:nvGraphicFramePr>
        <p:xfrm>
          <a:off x="1115878" y="1480087"/>
          <a:ext cx="6935874" cy="4484789"/>
        </p:xfrm>
        <a:graphic>
          <a:graphicData uri="http://schemas.openxmlformats.org/drawingml/2006/table">
            <a:tbl>
              <a:tblPr>
                <a:tableStyleId>{4C3C2611-4C71-4FC5-86AE-919BDF0F9419}</a:tableStyleId>
              </a:tblPr>
              <a:tblGrid>
                <a:gridCol w="3467937">
                  <a:extLst>
                    <a:ext uri="{9D8B030D-6E8A-4147-A177-3AD203B41FA5}">
                      <a16:colId xmlns:a16="http://schemas.microsoft.com/office/drawing/2014/main" val="20000"/>
                    </a:ext>
                  </a:extLst>
                </a:gridCol>
                <a:gridCol w="3467937">
                  <a:extLst>
                    <a:ext uri="{9D8B030D-6E8A-4147-A177-3AD203B41FA5}">
                      <a16:colId xmlns:a16="http://schemas.microsoft.com/office/drawing/2014/main" val="20001"/>
                    </a:ext>
                  </a:extLst>
                </a:gridCol>
              </a:tblGrid>
              <a:tr h="456751">
                <a:tc>
                  <a:txBody>
                    <a:bodyPr/>
                    <a:lstStyle/>
                    <a:p>
                      <a:pPr>
                        <a:defRPr sz="1800" b="0"/>
                      </a:pPr>
                      <a:r>
                        <a:rPr b="1">
                          <a:latin typeface="微软雅黑"/>
                          <a:ea typeface="微软雅黑"/>
                          <a:cs typeface="微软雅黑"/>
                        </a:rPr>
                        <a:t>Model</a:t>
                      </a:r>
                    </a:p>
                  </a:txBody>
                  <a:tcPr marL="45720" marR="45720" anchor="ctr" horzOverflow="overflow">
                    <a:lnL w="12700">
                      <a:miter lim="400000"/>
                    </a:lnL>
                    <a:lnR w="12700">
                      <a:miter lim="400000"/>
                    </a:lnR>
                    <a:lnT w="19050">
                      <a:solidFill>
                        <a:srgbClr val="000000"/>
                      </a:solidFill>
                    </a:lnT>
                    <a:lnB w="19050">
                      <a:solidFill>
                        <a:srgbClr val="000000"/>
                      </a:solidFill>
                    </a:lnB>
                    <a:noFill/>
                  </a:tcPr>
                </a:tc>
                <a:tc>
                  <a:txBody>
                    <a:bodyPr/>
                    <a:lstStyle/>
                    <a:p>
                      <a:pPr>
                        <a:defRPr sz="1800" b="0"/>
                      </a:pPr>
                      <a:r>
                        <a:rPr b="1">
                          <a:latin typeface="微软雅黑"/>
                          <a:ea typeface="微软雅黑"/>
                          <a:cs typeface="微软雅黑"/>
                        </a:rPr>
                        <a:t>Test MSE</a:t>
                      </a:r>
                    </a:p>
                  </a:txBody>
                  <a:tcPr marL="45720" marR="45720" anchor="ctr" horzOverflow="overflow">
                    <a:lnL w="12700">
                      <a:miter lim="400000"/>
                    </a:lnL>
                    <a:lnR w="12700">
                      <a:miter lim="400000"/>
                    </a:lnR>
                    <a:lnT w="19050">
                      <a:solidFill>
                        <a:srgbClr val="000000"/>
                      </a:solidFill>
                    </a:lnT>
                    <a:lnB w="19050">
                      <a:solidFill>
                        <a:srgbClr val="000000"/>
                      </a:solidFill>
                    </a:lnB>
                    <a:noFill/>
                  </a:tcPr>
                </a:tc>
                <a:extLst>
                  <a:ext uri="{0D108BD9-81ED-4DB2-BD59-A6C34878D82A}">
                    <a16:rowId xmlns:a16="http://schemas.microsoft.com/office/drawing/2014/main" val="10000"/>
                  </a:ext>
                </a:extLst>
              </a:tr>
              <a:tr h="575434">
                <a:tc>
                  <a:txBody>
                    <a:bodyPr/>
                    <a:lstStyle/>
                    <a:p>
                      <a:pPr>
                        <a:defRPr sz="1800" b="0"/>
                      </a:pPr>
                      <a:r>
                        <a:rPr sz="1600" dirty="0">
                          <a:latin typeface="微软雅黑"/>
                          <a:ea typeface="微软雅黑"/>
                          <a:cs typeface="微软雅黑"/>
                        </a:rPr>
                        <a:t>Item-based *</a:t>
                      </a:r>
                    </a:p>
                  </a:txBody>
                  <a:tcPr marL="45720" marR="45720" anchor="ctr" horzOverflow="overflow">
                    <a:lnL w="12700">
                      <a:miter lim="400000"/>
                    </a:lnL>
                    <a:lnR w="12700">
                      <a:miter lim="400000"/>
                    </a:lnR>
                    <a:lnT w="19050">
                      <a:solidFill>
                        <a:srgbClr val="000000"/>
                      </a:solidFill>
                    </a:lnT>
                    <a:lnB w="12700">
                      <a:miter lim="400000"/>
                    </a:lnB>
                    <a:noFill/>
                  </a:tcPr>
                </a:tc>
                <a:tc>
                  <a:txBody>
                    <a:bodyPr/>
                    <a:lstStyle/>
                    <a:p>
                      <a:pPr>
                        <a:defRPr sz="1800" b="0"/>
                      </a:pPr>
                      <a:r>
                        <a:rPr sz="1400" dirty="0">
                          <a:latin typeface="微软雅黑"/>
                          <a:ea typeface="微软雅黑"/>
                          <a:cs typeface="微软雅黑"/>
                        </a:rPr>
                        <a:t>3.4010</a:t>
                      </a:r>
                    </a:p>
                  </a:txBody>
                  <a:tcPr marL="45720" marR="45720" anchor="ctr" horzOverflow="overflow">
                    <a:lnL w="12700">
                      <a:miter lim="400000"/>
                    </a:lnL>
                    <a:lnR w="12700">
                      <a:miter lim="400000"/>
                    </a:lnR>
                    <a:lnT w="19050">
                      <a:solidFill>
                        <a:srgbClr val="000000"/>
                      </a:solidFill>
                    </a:lnT>
                    <a:lnB w="12700">
                      <a:miter lim="400000"/>
                    </a:lnB>
                    <a:noFill/>
                  </a:tcPr>
                </a:tc>
                <a:extLst>
                  <a:ext uri="{0D108BD9-81ED-4DB2-BD59-A6C34878D82A}">
                    <a16:rowId xmlns:a16="http://schemas.microsoft.com/office/drawing/2014/main" val="10001"/>
                  </a:ext>
                </a:extLst>
              </a:tr>
              <a:tr h="575434">
                <a:tc>
                  <a:txBody>
                    <a:bodyPr/>
                    <a:lstStyle/>
                    <a:p>
                      <a:pPr>
                        <a:defRPr sz="1800" b="0"/>
                      </a:pPr>
                      <a:r>
                        <a:rPr sz="1600" dirty="0">
                          <a:latin typeface="微软雅黑"/>
                          <a:ea typeface="微软雅黑"/>
                          <a:cs typeface="微软雅黑"/>
                        </a:rPr>
                        <a:t>User-based *</a:t>
                      </a:r>
                    </a:p>
                  </a:txBody>
                  <a:tcPr marL="45720" marR="45720" anchor="ctr" horzOverflow="overflow">
                    <a:lnL w="12700">
                      <a:miter lim="400000"/>
                    </a:lnL>
                    <a:lnR w="12700">
                      <a:miter lim="400000"/>
                    </a:lnR>
                    <a:lnT w="12700">
                      <a:miter lim="400000"/>
                    </a:lnT>
                    <a:lnB w="12700">
                      <a:miter lim="400000"/>
                    </a:lnB>
                    <a:noFill/>
                  </a:tcPr>
                </a:tc>
                <a:tc>
                  <a:txBody>
                    <a:bodyPr/>
                    <a:lstStyle/>
                    <a:p>
                      <a:pPr>
                        <a:defRPr sz="1800" b="0"/>
                      </a:pPr>
                      <a:r>
                        <a:rPr sz="1400" dirty="0">
                          <a:latin typeface="微软雅黑"/>
                          <a:ea typeface="微软雅黑"/>
                          <a:cs typeface="微软雅黑"/>
                        </a:rPr>
                        <a:t>3.1431</a:t>
                      </a:r>
                    </a:p>
                  </a:txBody>
                  <a:tcPr marL="45720" marR="4572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2"/>
                  </a:ext>
                </a:extLst>
              </a:tr>
              <a:tr h="575434">
                <a:tc>
                  <a:txBody>
                    <a:bodyPr/>
                    <a:lstStyle/>
                    <a:p>
                      <a:pPr>
                        <a:defRPr sz="1800" b="0"/>
                      </a:pPr>
                      <a:r>
                        <a:rPr sz="1600" dirty="0">
                          <a:latin typeface="微软雅黑"/>
                          <a:ea typeface="微软雅黑"/>
                          <a:cs typeface="微软雅黑"/>
                        </a:rPr>
                        <a:t>SVD *</a:t>
                      </a:r>
                    </a:p>
                  </a:txBody>
                  <a:tcPr marL="45720" marR="45720" anchor="ctr" horzOverflow="overflow">
                    <a:lnL w="12700">
                      <a:miter lim="400000"/>
                    </a:lnL>
                    <a:lnR w="12700">
                      <a:miter lim="400000"/>
                    </a:lnR>
                    <a:lnT w="12700">
                      <a:miter lim="400000"/>
                    </a:lnT>
                    <a:lnB w="12700">
                      <a:miter lim="400000"/>
                    </a:lnB>
                    <a:noFill/>
                  </a:tcPr>
                </a:tc>
                <a:tc>
                  <a:txBody>
                    <a:bodyPr/>
                    <a:lstStyle/>
                    <a:p>
                      <a:pPr>
                        <a:defRPr sz="1800" b="0"/>
                      </a:pPr>
                      <a:r>
                        <a:rPr sz="1400" dirty="0">
                          <a:latin typeface="微软雅黑"/>
                          <a:ea typeface="微软雅黑"/>
                          <a:cs typeface="微软雅黑"/>
                        </a:rPr>
                        <a:t>2.4416</a:t>
                      </a:r>
                    </a:p>
                  </a:txBody>
                  <a:tcPr marL="45720" marR="4572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3"/>
                  </a:ext>
                </a:extLst>
              </a:tr>
              <a:tr h="575434">
                <a:tc>
                  <a:txBody>
                    <a:bodyPr/>
                    <a:lstStyle/>
                    <a:p>
                      <a:pPr>
                        <a:defRPr sz="1800" b="0"/>
                      </a:pPr>
                      <a:r>
                        <a:rPr sz="1600" dirty="0">
                          <a:latin typeface="微软雅黑"/>
                          <a:ea typeface="微软雅黑"/>
                          <a:cs typeface="微软雅黑"/>
                        </a:rPr>
                        <a:t>Auto-Encoder</a:t>
                      </a:r>
                    </a:p>
                  </a:txBody>
                  <a:tcPr marL="45720" marR="45720" anchor="ctr" horzOverflow="overflow">
                    <a:lnL w="12700">
                      <a:miter lim="400000"/>
                    </a:lnL>
                    <a:lnR w="12700">
                      <a:miter lim="400000"/>
                    </a:lnR>
                    <a:lnT w="12700">
                      <a:miter lim="400000"/>
                    </a:lnT>
                    <a:lnB w="12700">
                      <a:miter lim="400000"/>
                    </a:lnB>
                    <a:noFill/>
                  </a:tcPr>
                </a:tc>
                <a:tc>
                  <a:txBody>
                    <a:bodyPr/>
                    <a:lstStyle/>
                    <a:p>
                      <a:pPr>
                        <a:defRPr sz="1800" b="0"/>
                      </a:pPr>
                      <a:r>
                        <a:rPr sz="1400" dirty="0">
                          <a:latin typeface="微软雅黑"/>
                          <a:ea typeface="微软雅黑"/>
                          <a:cs typeface="微软雅黑"/>
                        </a:rPr>
                        <a:t>0.9873</a:t>
                      </a:r>
                    </a:p>
                  </a:txBody>
                  <a:tcPr marL="45720" marR="4572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4"/>
                  </a:ext>
                </a:extLst>
              </a:tr>
              <a:tr h="575434">
                <a:tc>
                  <a:txBody>
                    <a:bodyPr/>
                    <a:lstStyle/>
                    <a:p>
                      <a:pPr>
                        <a:defRPr sz="1800" b="0"/>
                      </a:pPr>
                      <a:r>
                        <a:rPr sz="1600">
                          <a:latin typeface="微软雅黑"/>
                          <a:ea typeface="微软雅黑"/>
                          <a:cs typeface="微软雅黑"/>
                        </a:rPr>
                        <a:t>Variational-Auto-Encoder</a:t>
                      </a:r>
                    </a:p>
                  </a:txBody>
                  <a:tcPr marL="45720" marR="45720" anchor="ctr" horzOverflow="overflow">
                    <a:lnL w="12700">
                      <a:miter lim="400000"/>
                    </a:lnL>
                    <a:lnR w="12700">
                      <a:miter lim="400000"/>
                    </a:lnR>
                    <a:lnT w="12700">
                      <a:miter lim="400000"/>
                    </a:lnT>
                    <a:lnB w="12700">
                      <a:miter lim="400000"/>
                    </a:lnB>
                    <a:noFill/>
                  </a:tcPr>
                </a:tc>
                <a:tc>
                  <a:txBody>
                    <a:bodyPr/>
                    <a:lstStyle/>
                    <a:p>
                      <a:pPr>
                        <a:defRPr sz="1800" b="0"/>
                      </a:pPr>
                      <a:r>
                        <a:rPr sz="1400" dirty="0">
                          <a:latin typeface="微软雅黑"/>
                          <a:ea typeface="微软雅黑"/>
                          <a:cs typeface="微软雅黑"/>
                        </a:rPr>
                        <a:t>0.9863</a:t>
                      </a:r>
                    </a:p>
                  </a:txBody>
                  <a:tcPr marL="45720" marR="4572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5"/>
                  </a:ext>
                </a:extLst>
              </a:tr>
              <a:tr h="575434">
                <a:tc>
                  <a:txBody>
                    <a:bodyPr/>
                    <a:lstStyle/>
                    <a:p>
                      <a:pPr>
                        <a:defRPr sz="1800" b="0"/>
                      </a:pPr>
                      <a:r>
                        <a:rPr sz="1600" dirty="0">
                          <a:latin typeface="微软雅黑"/>
                          <a:ea typeface="微软雅黑"/>
                          <a:cs typeface="微软雅黑"/>
                        </a:rPr>
                        <a:t>Text-CNN-based</a:t>
                      </a:r>
                    </a:p>
                  </a:txBody>
                  <a:tcPr marL="45720" marR="45720" anchor="ctr" horzOverflow="overflow">
                    <a:lnL w="12700">
                      <a:miter lim="400000"/>
                    </a:lnL>
                    <a:lnR w="12700">
                      <a:miter lim="400000"/>
                    </a:lnR>
                    <a:lnT w="12700">
                      <a:miter lim="400000"/>
                    </a:lnT>
                    <a:lnB w="12700">
                      <a:miter lim="400000"/>
                    </a:lnB>
                    <a:noFill/>
                  </a:tcPr>
                </a:tc>
                <a:tc>
                  <a:txBody>
                    <a:bodyPr/>
                    <a:lstStyle/>
                    <a:p>
                      <a:pPr>
                        <a:defRPr sz="1800" b="0"/>
                      </a:pPr>
                      <a:r>
                        <a:rPr sz="1400" dirty="0">
                          <a:latin typeface="微软雅黑"/>
                          <a:ea typeface="微软雅黑"/>
                          <a:cs typeface="微软雅黑"/>
                        </a:rPr>
                        <a:t>0.7</a:t>
                      </a:r>
                      <a:r>
                        <a:rPr lang="en-US" altLang="zh-CN" sz="1400" dirty="0">
                          <a:latin typeface="微软雅黑"/>
                          <a:ea typeface="微软雅黑"/>
                          <a:cs typeface="微软雅黑"/>
                        </a:rPr>
                        <a:t>5</a:t>
                      </a:r>
                      <a:r>
                        <a:rPr sz="1400" dirty="0">
                          <a:latin typeface="微软雅黑"/>
                          <a:ea typeface="微软雅黑"/>
                          <a:cs typeface="微软雅黑"/>
                        </a:rPr>
                        <a:t>21</a:t>
                      </a:r>
                    </a:p>
                  </a:txBody>
                  <a:tcPr marL="45720" marR="4572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6"/>
                  </a:ext>
                </a:extLst>
              </a:tr>
              <a:tr h="575434">
                <a:tc>
                  <a:txBody>
                    <a:bodyPr/>
                    <a:lstStyle/>
                    <a:p>
                      <a:pPr>
                        <a:defRPr sz="1800" b="0"/>
                      </a:pPr>
                      <a:r>
                        <a:rPr sz="1600">
                          <a:latin typeface="微软雅黑"/>
                          <a:ea typeface="微软雅黑"/>
                          <a:cs typeface="微软雅黑"/>
                        </a:rPr>
                        <a:t>BERT-based</a:t>
                      </a:r>
                    </a:p>
                  </a:txBody>
                  <a:tcPr marL="45720" marR="45720" anchor="ctr" horzOverflow="overflow">
                    <a:lnL w="12700">
                      <a:miter lim="400000"/>
                    </a:lnL>
                    <a:lnR w="12700">
                      <a:miter lim="400000"/>
                    </a:lnR>
                    <a:lnT w="12700">
                      <a:miter lim="400000"/>
                    </a:lnT>
                    <a:lnB w="19050">
                      <a:solidFill>
                        <a:srgbClr val="000000"/>
                      </a:solidFill>
                    </a:lnB>
                    <a:noFill/>
                  </a:tcPr>
                </a:tc>
                <a:tc>
                  <a:txBody>
                    <a:bodyPr/>
                    <a:lstStyle/>
                    <a:p>
                      <a:pPr>
                        <a:defRPr sz="1800" b="0"/>
                      </a:pPr>
                      <a:r>
                        <a:rPr sz="1400" b="1" dirty="0">
                          <a:latin typeface="微软雅黑"/>
                          <a:ea typeface="微软雅黑"/>
                          <a:cs typeface="微软雅黑"/>
                        </a:rPr>
                        <a:t>0.7507</a:t>
                      </a:r>
                    </a:p>
                  </a:txBody>
                  <a:tcPr marL="45720" marR="45720" anchor="ctr" horzOverflow="overflow">
                    <a:lnL w="12700">
                      <a:miter lim="400000"/>
                    </a:lnL>
                    <a:lnR w="12700">
                      <a:miter lim="400000"/>
                    </a:lnR>
                    <a:lnT w="12700">
                      <a:miter lim="400000"/>
                    </a:lnT>
                    <a:lnB w="19050">
                      <a:solidFill>
                        <a:srgbClr val="000000"/>
                      </a:solidFill>
                    </a:lnB>
                    <a:noFill/>
                  </a:tcPr>
                </a:tc>
                <a:extLst>
                  <a:ext uri="{0D108BD9-81ED-4DB2-BD59-A6C34878D82A}">
                    <a16:rowId xmlns:a16="http://schemas.microsoft.com/office/drawing/2014/main" val="10007"/>
                  </a:ext>
                </a:extLst>
              </a:tr>
            </a:tbl>
          </a:graphicData>
        </a:graphic>
      </p:graphicFrame>
      <p:sp>
        <p:nvSpPr>
          <p:cNvPr id="443" name="文本框 2"/>
          <p:cNvSpPr txBox="1"/>
          <p:nvPr/>
        </p:nvSpPr>
        <p:spPr>
          <a:xfrm>
            <a:off x="1275538" y="6257845"/>
            <a:ext cx="5898960" cy="307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1400">
                <a:latin typeface="微软雅黑"/>
                <a:ea typeface="微软雅黑"/>
                <a:cs typeface="微软雅黑"/>
                <a:sym typeface="微软雅黑"/>
              </a:defRPr>
            </a:lvl1pPr>
          </a:lstStyle>
          <a:p>
            <a:r>
              <a:rPr dirty="0"/>
              <a:t>* means referenced from https://</a:t>
            </a:r>
            <a:r>
              <a:rPr dirty="0" err="1"/>
              <a:t>www.cnblogs.com</a:t>
            </a:r>
            <a:r>
              <a:rPr dirty="0"/>
              <a:t>/</a:t>
            </a:r>
            <a:r>
              <a:rPr dirty="0" err="1"/>
              <a:t>lqerio</a:t>
            </a:r>
            <a:r>
              <a:rPr dirty="0"/>
              <a:t>/p/11193471.html</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34"/>
          <p:cNvSpPr/>
          <p:nvPr/>
        </p:nvSpPr>
        <p:spPr>
          <a:xfrm>
            <a:off x="-4" y="0"/>
            <a:ext cx="4368807" cy="6858000"/>
          </a:xfrm>
          <a:prstGeom prst="rect">
            <a:avLst/>
          </a:prstGeom>
          <a:solidFill>
            <a:schemeClr val="accent1">
              <a:alpha val="8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sp>
        <p:nvSpPr>
          <p:cNvPr id="71" name="矩形 46"/>
          <p:cNvSpPr/>
          <p:nvPr/>
        </p:nvSpPr>
        <p:spPr>
          <a:xfrm rot="5400000" flipV="1">
            <a:off x="1270707" y="-1270708"/>
            <a:ext cx="1827382" cy="4368802"/>
          </a:xfrm>
          <a:prstGeom prst="rect">
            <a:avLst/>
          </a:prstGeom>
          <a:solidFill>
            <a:schemeClr val="accent1">
              <a:alpha val="7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sp>
        <p:nvSpPr>
          <p:cNvPr id="72" name="矩形 37"/>
          <p:cNvSpPr/>
          <p:nvPr/>
        </p:nvSpPr>
        <p:spPr>
          <a:xfrm rot="5400000">
            <a:off x="1371901" y="3861106"/>
            <a:ext cx="1624990" cy="4368804"/>
          </a:xfrm>
          <a:prstGeom prst="rect">
            <a:avLst/>
          </a:prstGeom>
          <a:solidFill>
            <a:schemeClr val="accent1">
              <a:alpha val="7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grpSp>
        <p:nvGrpSpPr>
          <p:cNvPr id="78" name="组合 52"/>
          <p:cNvGrpSpPr/>
          <p:nvPr/>
        </p:nvGrpSpPr>
        <p:grpSpPr>
          <a:xfrm>
            <a:off x="-5" y="1070222"/>
            <a:ext cx="2754058" cy="4646997"/>
            <a:chOff x="-1" y="-1"/>
            <a:chExt cx="2754056" cy="4646996"/>
          </a:xfrm>
        </p:grpSpPr>
        <p:sp>
          <p:nvSpPr>
            <p:cNvPr id="73" name="椭圆 47"/>
            <p:cNvSpPr/>
            <p:nvPr/>
          </p:nvSpPr>
          <p:spPr>
            <a:xfrm>
              <a:off x="2450247" y="3752612"/>
              <a:ext cx="200575" cy="200575"/>
            </a:xfrm>
            <a:prstGeom prst="ellipse">
              <a:avLst/>
            </a:prstGeom>
            <a:solidFill>
              <a:srgbClr val="FFFFFF">
                <a:alpha val="26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74" name="椭圆 48"/>
            <p:cNvSpPr/>
            <p:nvPr/>
          </p:nvSpPr>
          <p:spPr>
            <a:xfrm>
              <a:off x="-2" y="-2"/>
              <a:ext cx="312137" cy="312139"/>
            </a:xfrm>
            <a:prstGeom prst="ellipse">
              <a:avLst/>
            </a:prstGeom>
            <a:solidFill>
              <a:srgbClr val="FFFFFF">
                <a:alpha val="13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75" name="椭圆 49"/>
            <p:cNvSpPr/>
            <p:nvPr/>
          </p:nvSpPr>
          <p:spPr>
            <a:xfrm>
              <a:off x="1114319" y="500210"/>
              <a:ext cx="904685" cy="904685"/>
            </a:xfrm>
            <a:prstGeom prst="ellipse">
              <a:avLst/>
            </a:prstGeom>
            <a:solidFill>
              <a:srgbClr val="FFFFFF">
                <a:alpha val="7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76" name="椭圆 50"/>
            <p:cNvSpPr/>
            <p:nvPr/>
          </p:nvSpPr>
          <p:spPr>
            <a:xfrm>
              <a:off x="854235" y="4348877"/>
              <a:ext cx="298119" cy="298119"/>
            </a:xfrm>
            <a:prstGeom prst="ellipse">
              <a:avLst/>
            </a:prstGeom>
            <a:solidFill>
              <a:srgbClr val="FFFFFF">
                <a:alpha val="24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77" name="椭圆 51"/>
            <p:cNvSpPr/>
            <p:nvPr/>
          </p:nvSpPr>
          <p:spPr>
            <a:xfrm>
              <a:off x="2313237" y="83616"/>
              <a:ext cx="440819" cy="440819"/>
            </a:xfrm>
            <a:prstGeom prst="ellipse">
              <a:avLst/>
            </a:prstGeom>
            <a:solidFill>
              <a:srgbClr val="FFFFFF">
                <a:alpha val="20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grpSp>
      <p:pic>
        <p:nvPicPr>
          <p:cNvPr id="79" name="图片 3" descr="图片 3"/>
          <p:cNvPicPr>
            <a:picLocks noChangeAspect="1"/>
          </p:cNvPicPr>
          <p:nvPr/>
        </p:nvPicPr>
        <p:blipFill>
          <a:blip r:embed="rId3"/>
          <a:stretch>
            <a:fillRect/>
          </a:stretch>
        </p:blipFill>
        <p:spPr>
          <a:xfrm>
            <a:off x="-3" y="2024705"/>
            <a:ext cx="5136601" cy="3017753"/>
          </a:xfrm>
          <a:prstGeom prst="rect">
            <a:avLst/>
          </a:prstGeom>
          <a:ln w="12700">
            <a:miter lim="400000"/>
          </a:ln>
        </p:spPr>
      </p:pic>
      <p:sp>
        <p:nvSpPr>
          <p:cNvPr id="80" name="任意多边形 38"/>
          <p:cNvSpPr/>
          <p:nvPr/>
        </p:nvSpPr>
        <p:spPr>
          <a:xfrm rot="16200000">
            <a:off x="105993" y="1470412"/>
            <a:ext cx="6857957" cy="3917123"/>
          </a:xfrm>
          <a:custGeom>
            <a:avLst/>
            <a:gdLst/>
            <a:ahLst/>
            <a:cxnLst>
              <a:cxn ang="0">
                <a:pos x="wd2" y="hd2"/>
              </a:cxn>
              <a:cxn ang="5400000">
                <a:pos x="wd2" y="hd2"/>
              </a:cxn>
              <a:cxn ang="10800000">
                <a:pos x="wd2" y="hd2"/>
              </a:cxn>
              <a:cxn ang="16200000">
                <a:pos x="wd2" y="hd2"/>
              </a:cxn>
            </a:cxnLst>
            <a:rect l="0" t="0" r="r" b="b"/>
            <a:pathLst>
              <a:path w="21595" h="21600" extrusionOk="0">
                <a:moveTo>
                  <a:pt x="21549" y="0"/>
                </a:moveTo>
                <a:lnTo>
                  <a:pt x="21595" y="21600"/>
                </a:lnTo>
                <a:lnTo>
                  <a:pt x="31" y="21600"/>
                </a:lnTo>
                <a:lnTo>
                  <a:pt x="31" y="12995"/>
                </a:lnTo>
                <a:cubicBezTo>
                  <a:pt x="36" y="8701"/>
                  <a:pt x="-5" y="5732"/>
                  <a:pt x="0" y="1438"/>
                </a:cubicBezTo>
                <a:cubicBezTo>
                  <a:pt x="8415" y="16008"/>
                  <a:pt x="16831" y="11481"/>
                  <a:pt x="21549" y="0"/>
                </a:cubicBezTo>
                <a:close/>
              </a:path>
            </a:pathLst>
          </a:custGeom>
          <a:solidFill>
            <a:schemeClr val="accent1">
              <a:alpha val="9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sp>
        <p:nvSpPr>
          <p:cNvPr id="81" name="任意多边形 43"/>
          <p:cNvSpPr/>
          <p:nvPr/>
        </p:nvSpPr>
        <p:spPr>
          <a:xfrm rot="16200000">
            <a:off x="2271813" y="-16218"/>
            <a:ext cx="6868891" cy="6879178"/>
          </a:xfrm>
          <a:custGeom>
            <a:avLst/>
            <a:gdLst/>
            <a:ahLst/>
            <a:cxnLst>
              <a:cxn ang="0">
                <a:pos x="wd2" y="hd2"/>
              </a:cxn>
              <a:cxn ang="5400000">
                <a:pos x="wd2" y="hd2"/>
              </a:cxn>
              <a:cxn ang="10800000">
                <a:pos x="wd2" y="hd2"/>
              </a:cxn>
              <a:cxn ang="16200000">
                <a:pos x="wd2" y="hd2"/>
              </a:cxn>
            </a:cxnLst>
            <a:rect l="0" t="0" r="r" b="b"/>
            <a:pathLst>
              <a:path w="21600" h="21600" extrusionOk="0">
                <a:moveTo>
                  <a:pt x="21600" y="619"/>
                </a:moveTo>
                <a:cubicBezTo>
                  <a:pt x="21589" y="5678"/>
                  <a:pt x="21566" y="21600"/>
                  <a:pt x="21566" y="21600"/>
                </a:cubicBezTo>
                <a:lnTo>
                  <a:pt x="0" y="21600"/>
                </a:lnTo>
                <a:lnTo>
                  <a:pt x="0" y="0"/>
                </a:lnTo>
                <a:cubicBezTo>
                  <a:pt x="7326" y="3949"/>
                  <a:pt x="14229" y="5467"/>
                  <a:pt x="21600" y="619"/>
                </a:cubicBezTo>
                <a:close/>
              </a:path>
            </a:pathLst>
          </a:custGeom>
          <a:solidFill>
            <a:srgbClr val="FFFFFF"/>
          </a:solidFill>
          <a:ln w="12700">
            <a:miter lim="400000"/>
          </a:ln>
        </p:spPr>
        <p:txBody>
          <a:bodyPr lIns="45718" tIns="45718" rIns="45718" bIns="45718" anchor="ctr"/>
          <a:lstStyle/>
          <a:p>
            <a:pPr algn="ctr">
              <a:defRPr sz="1800">
                <a:solidFill>
                  <a:srgbClr val="FFFFFF"/>
                </a:solidFill>
                <a:latin typeface="微软雅黑"/>
                <a:ea typeface="微软雅黑"/>
                <a:cs typeface="微软雅黑"/>
                <a:sym typeface="微软雅黑"/>
              </a:defRPr>
            </a:pPr>
            <a:endParaRPr/>
          </a:p>
        </p:txBody>
      </p:sp>
      <p:grpSp>
        <p:nvGrpSpPr>
          <p:cNvPr id="84" name="矩形 71"/>
          <p:cNvGrpSpPr/>
          <p:nvPr/>
        </p:nvGrpSpPr>
        <p:grpSpPr>
          <a:xfrm>
            <a:off x="5629401" y="3577001"/>
            <a:ext cx="316808" cy="316808"/>
            <a:chOff x="0" y="0"/>
            <a:chExt cx="316806" cy="316806"/>
          </a:xfrm>
        </p:grpSpPr>
        <p:sp>
          <p:nvSpPr>
            <p:cNvPr id="82" name="正方形"/>
            <p:cNvSpPr/>
            <p:nvPr/>
          </p:nvSpPr>
          <p:spPr>
            <a:xfrm>
              <a:off x="-1" y="-1"/>
              <a:ext cx="316808" cy="316808"/>
            </a:xfrm>
            <a:prstGeom prst="rect">
              <a:avLst/>
            </a:prstGeom>
            <a:solidFill>
              <a:schemeClr val="accent1"/>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83" name="1"/>
            <p:cNvSpPr txBox="1"/>
            <p:nvPr/>
          </p:nvSpPr>
          <p:spPr>
            <a:xfrm>
              <a:off x="45720" y="4731"/>
              <a:ext cx="225364"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1</a:t>
              </a:r>
            </a:p>
          </p:txBody>
        </p:sp>
      </p:grpSp>
      <p:sp>
        <p:nvSpPr>
          <p:cNvPr id="85" name="矩形 72"/>
          <p:cNvSpPr txBox="1"/>
          <p:nvPr/>
        </p:nvSpPr>
        <p:spPr>
          <a:xfrm>
            <a:off x="6137928" y="3579689"/>
            <a:ext cx="2327244"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chemeClr val="accent1"/>
                </a:solidFill>
                <a:latin typeface="微软雅黑"/>
                <a:ea typeface="微软雅黑"/>
                <a:cs typeface="微软雅黑"/>
                <a:sym typeface="微软雅黑"/>
              </a:defRPr>
            </a:lvl1pPr>
          </a:lstStyle>
          <a:p>
            <a:r>
              <a:t>Recommendation System </a:t>
            </a:r>
          </a:p>
        </p:txBody>
      </p:sp>
      <p:grpSp>
        <p:nvGrpSpPr>
          <p:cNvPr id="88" name="矩形 73"/>
          <p:cNvGrpSpPr/>
          <p:nvPr/>
        </p:nvGrpSpPr>
        <p:grpSpPr>
          <a:xfrm>
            <a:off x="5629401" y="4093597"/>
            <a:ext cx="316808" cy="316808"/>
            <a:chOff x="0" y="0"/>
            <a:chExt cx="316806" cy="316806"/>
          </a:xfrm>
        </p:grpSpPr>
        <p:sp>
          <p:nvSpPr>
            <p:cNvPr id="86" name="正方形"/>
            <p:cNvSpPr/>
            <p:nvPr/>
          </p:nvSpPr>
          <p:spPr>
            <a:xfrm>
              <a:off x="-1" y="-1"/>
              <a:ext cx="316808" cy="316808"/>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87" name="2"/>
            <p:cNvSpPr txBox="1"/>
            <p:nvPr/>
          </p:nvSpPr>
          <p:spPr>
            <a:xfrm>
              <a:off x="45720" y="4731"/>
              <a:ext cx="225364"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2</a:t>
              </a:r>
            </a:p>
          </p:txBody>
        </p:sp>
      </p:grpSp>
      <p:sp>
        <p:nvSpPr>
          <p:cNvPr id="89" name="矩形 74"/>
          <p:cNvSpPr txBox="1"/>
          <p:nvPr/>
        </p:nvSpPr>
        <p:spPr>
          <a:xfrm>
            <a:off x="6137928" y="4094237"/>
            <a:ext cx="489515"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Data</a:t>
            </a:r>
          </a:p>
        </p:txBody>
      </p:sp>
      <p:grpSp>
        <p:nvGrpSpPr>
          <p:cNvPr id="92" name="矩形 77"/>
          <p:cNvGrpSpPr/>
          <p:nvPr/>
        </p:nvGrpSpPr>
        <p:grpSpPr>
          <a:xfrm>
            <a:off x="5629401" y="4605800"/>
            <a:ext cx="316808" cy="316808"/>
            <a:chOff x="0" y="0"/>
            <a:chExt cx="316806" cy="316806"/>
          </a:xfrm>
        </p:grpSpPr>
        <p:sp>
          <p:nvSpPr>
            <p:cNvPr id="90" name="正方形"/>
            <p:cNvSpPr/>
            <p:nvPr/>
          </p:nvSpPr>
          <p:spPr>
            <a:xfrm>
              <a:off x="-1" y="-1"/>
              <a:ext cx="316808" cy="316808"/>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91" name="3"/>
            <p:cNvSpPr txBox="1"/>
            <p:nvPr/>
          </p:nvSpPr>
          <p:spPr>
            <a:xfrm>
              <a:off x="45720" y="4731"/>
              <a:ext cx="225364"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3</a:t>
              </a:r>
            </a:p>
          </p:txBody>
        </p:sp>
      </p:grpSp>
      <p:sp>
        <p:nvSpPr>
          <p:cNvPr id="93" name="矩形 78"/>
          <p:cNvSpPr txBox="1"/>
          <p:nvPr/>
        </p:nvSpPr>
        <p:spPr>
          <a:xfrm>
            <a:off x="6137928" y="4602583"/>
            <a:ext cx="914394"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Problems</a:t>
            </a:r>
          </a:p>
        </p:txBody>
      </p:sp>
      <p:sp>
        <p:nvSpPr>
          <p:cNvPr id="94" name="文本框 23"/>
          <p:cNvSpPr txBox="1"/>
          <p:nvPr/>
        </p:nvSpPr>
        <p:spPr>
          <a:xfrm>
            <a:off x="5517786" y="2590633"/>
            <a:ext cx="2020348" cy="523237"/>
          </a:xfrm>
          <a:prstGeom prst="rect">
            <a:avLst/>
          </a:prstGeom>
          <a:solidFill>
            <a:srgbClr val="FFFFFF">
              <a:alpha val="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800" b="1">
                <a:solidFill>
                  <a:schemeClr val="accent1"/>
                </a:solidFill>
                <a:latin typeface="微软雅黑"/>
                <a:ea typeface="微软雅黑"/>
                <a:cs typeface="微软雅黑"/>
                <a:sym typeface="微软雅黑"/>
              </a:defRPr>
            </a:lvl1pPr>
          </a:lstStyle>
          <a:p>
            <a:r>
              <a:t>  CONTENT</a:t>
            </a:r>
          </a:p>
        </p:txBody>
      </p:sp>
      <p:pic>
        <p:nvPicPr>
          <p:cNvPr id="95" name="图片 5" descr="图片 5"/>
          <p:cNvPicPr>
            <a:picLocks noChangeAspect="1"/>
          </p:cNvPicPr>
          <p:nvPr/>
        </p:nvPicPr>
        <p:blipFill>
          <a:blip r:embed="rId4"/>
          <a:stretch>
            <a:fillRect/>
          </a:stretch>
        </p:blipFill>
        <p:spPr>
          <a:xfrm>
            <a:off x="6322900" y="653681"/>
            <a:ext cx="1397001" cy="1397001"/>
          </a:xfrm>
          <a:prstGeom prst="rect">
            <a:avLst/>
          </a:prstGeom>
          <a:ln w="12700">
            <a:miter lim="400000"/>
          </a:ln>
        </p:spPr>
      </p:pic>
      <p:grpSp>
        <p:nvGrpSpPr>
          <p:cNvPr id="98" name="矩形 77"/>
          <p:cNvGrpSpPr/>
          <p:nvPr/>
        </p:nvGrpSpPr>
        <p:grpSpPr>
          <a:xfrm>
            <a:off x="5630969" y="5112146"/>
            <a:ext cx="316808" cy="325930"/>
            <a:chOff x="0" y="0"/>
            <a:chExt cx="316806" cy="325929"/>
          </a:xfrm>
        </p:grpSpPr>
        <p:sp>
          <p:nvSpPr>
            <p:cNvPr id="96" name="正方形"/>
            <p:cNvSpPr/>
            <p:nvPr/>
          </p:nvSpPr>
          <p:spPr>
            <a:xfrm>
              <a:off x="0" y="9123"/>
              <a:ext cx="316807" cy="31680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97" name="3"/>
            <p:cNvSpPr txBox="1"/>
            <p:nvPr/>
          </p:nvSpPr>
          <p:spPr>
            <a:xfrm>
              <a:off x="45721" y="0"/>
              <a:ext cx="225364"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4</a:t>
              </a:r>
            </a:p>
          </p:txBody>
        </p:sp>
      </p:grpSp>
      <p:sp>
        <p:nvSpPr>
          <p:cNvPr id="99" name="矩形 78"/>
          <p:cNvSpPr txBox="1"/>
          <p:nvPr/>
        </p:nvSpPr>
        <p:spPr>
          <a:xfrm>
            <a:off x="6139496" y="5110102"/>
            <a:ext cx="1210785"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Deep models</a:t>
            </a:r>
          </a:p>
        </p:txBody>
      </p:sp>
      <p:grpSp>
        <p:nvGrpSpPr>
          <p:cNvPr id="102" name="矩形 77"/>
          <p:cNvGrpSpPr/>
          <p:nvPr/>
        </p:nvGrpSpPr>
        <p:grpSpPr>
          <a:xfrm>
            <a:off x="5630969" y="5624298"/>
            <a:ext cx="316808" cy="325930"/>
            <a:chOff x="0" y="0"/>
            <a:chExt cx="316806" cy="325929"/>
          </a:xfrm>
        </p:grpSpPr>
        <p:sp>
          <p:nvSpPr>
            <p:cNvPr id="100" name="正方形"/>
            <p:cNvSpPr/>
            <p:nvPr/>
          </p:nvSpPr>
          <p:spPr>
            <a:xfrm>
              <a:off x="0" y="9123"/>
              <a:ext cx="316807" cy="31680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101" name="3"/>
            <p:cNvSpPr txBox="1"/>
            <p:nvPr/>
          </p:nvSpPr>
          <p:spPr>
            <a:xfrm>
              <a:off x="45721" y="0"/>
              <a:ext cx="225364"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5</a:t>
              </a:r>
            </a:p>
          </p:txBody>
        </p:sp>
      </p:grpSp>
      <p:sp>
        <p:nvSpPr>
          <p:cNvPr id="103" name="矩形 78"/>
          <p:cNvSpPr txBox="1"/>
          <p:nvPr/>
        </p:nvSpPr>
        <p:spPr>
          <a:xfrm>
            <a:off x="6167201" y="5620194"/>
            <a:ext cx="1823101"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Do recommendation</a:t>
            </a:r>
          </a:p>
        </p:txBody>
      </p:sp>
      <p:grpSp>
        <p:nvGrpSpPr>
          <p:cNvPr id="106" name="矩形 77"/>
          <p:cNvGrpSpPr/>
          <p:nvPr/>
        </p:nvGrpSpPr>
        <p:grpSpPr>
          <a:xfrm>
            <a:off x="5632293" y="6134505"/>
            <a:ext cx="316808" cy="325930"/>
            <a:chOff x="0" y="0"/>
            <a:chExt cx="316806" cy="325929"/>
          </a:xfrm>
        </p:grpSpPr>
        <p:sp>
          <p:nvSpPr>
            <p:cNvPr id="104" name="正方形"/>
            <p:cNvSpPr/>
            <p:nvPr/>
          </p:nvSpPr>
          <p:spPr>
            <a:xfrm>
              <a:off x="0" y="9123"/>
              <a:ext cx="316807" cy="31680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105" name="3"/>
            <p:cNvSpPr txBox="1"/>
            <p:nvPr/>
          </p:nvSpPr>
          <p:spPr>
            <a:xfrm>
              <a:off x="45721" y="0"/>
              <a:ext cx="225364"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6</a:t>
              </a:r>
            </a:p>
          </p:txBody>
        </p:sp>
      </p:grpSp>
      <p:sp>
        <p:nvSpPr>
          <p:cNvPr id="107" name="矩形 78"/>
          <p:cNvSpPr txBox="1"/>
          <p:nvPr/>
        </p:nvSpPr>
        <p:spPr>
          <a:xfrm>
            <a:off x="6168526" y="6130400"/>
            <a:ext cx="1072140"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Conclusion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矩形 34"/>
          <p:cNvSpPr/>
          <p:nvPr/>
        </p:nvSpPr>
        <p:spPr>
          <a:xfrm>
            <a:off x="-4" y="0"/>
            <a:ext cx="4368807" cy="6858000"/>
          </a:xfrm>
          <a:prstGeom prst="rect">
            <a:avLst/>
          </a:prstGeom>
          <a:solidFill>
            <a:schemeClr val="accent1">
              <a:alpha val="8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sp>
        <p:nvSpPr>
          <p:cNvPr id="448" name="矩形 46"/>
          <p:cNvSpPr/>
          <p:nvPr/>
        </p:nvSpPr>
        <p:spPr>
          <a:xfrm rot="5400000" flipV="1">
            <a:off x="1270707" y="-1270708"/>
            <a:ext cx="1827382" cy="4368802"/>
          </a:xfrm>
          <a:prstGeom prst="rect">
            <a:avLst/>
          </a:prstGeom>
          <a:solidFill>
            <a:schemeClr val="accent1">
              <a:alpha val="7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sp>
        <p:nvSpPr>
          <p:cNvPr id="449" name="矩形 37"/>
          <p:cNvSpPr/>
          <p:nvPr/>
        </p:nvSpPr>
        <p:spPr>
          <a:xfrm rot="5400000">
            <a:off x="1371901" y="3861106"/>
            <a:ext cx="1624990" cy="4368804"/>
          </a:xfrm>
          <a:prstGeom prst="rect">
            <a:avLst/>
          </a:prstGeom>
          <a:solidFill>
            <a:schemeClr val="accent1">
              <a:alpha val="7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grpSp>
        <p:nvGrpSpPr>
          <p:cNvPr id="455" name="组合 52"/>
          <p:cNvGrpSpPr/>
          <p:nvPr/>
        </p:nvGrpSpPr>
        <p:grpSpPr>
          <a:xfrm>
            <a:off x="-5" y="1070222"/>
            <a:ext cx="2754058" cy="4646997"/>
            <a:chOff x="-1" y="-1"/>
            <a:chExt cx="2754056" cy="4646996"/>
          </a:xfrm>
        </p:grpSpPr>
        <p:sp>
          <p:nvSpPr>
            <p:cNvPr id="450" name="椭圆 47"/>
            <p:cNvSpPr/>
            <p:nvPr/>
          </p:nvSpPr>
          <p:spPr>
            <a:xfrm>
              <a:off x="2450247" y="3752612"/>
              <a:ext cx="200575" cy="200575"/>
            </a:xfrm>
            <a:prstGeom prst="ellipse">
              <a:avLst/>
            </a:prstGeom>
            <a:solidFill>
              <a:srgbClr val="FFFFFF">
                <a:alpha val="26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451" name="椭圆 48"/>
            <p:cNvSpPr/>
            <p:nvPr/>
          </p:nvSpPr>
          <p:spPr>
            <a:xfrm>
              <a:off x="-2" y="-2"/>
              <a:ext cx="312137" cy="312139"/>
            </a:xfrm>
            <a:prstGeom prst="ellipse">
              <a:avLst/>
            </a:prstGeom>
            <a:solidFill>
              <a:srgbClr val="FFFFFF">
                <a:alpha val="13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452" name="椭圆 49"/>
            <p:cNvSpPr/>
            <p:nvPr/>
          </p:nvSpPr>
          <p:spPr>
            <a:xfrm>
              <a:off x="1114319" y="500210"/>
              <a:ext cx="904685" cy="904685"/>
            </a:xfrm>
            <a:prstGeom prst="ellipse">
              <a:avLst/>
            </a:prstGeom>
            <a:solidFill>
              <a:srgbClr val="FFFFFF">
                <a:alpha val="7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453" name="椭圆 50"/>
            <p:cNvSpPr/>
            <p:nvPr/>
          </p:nvSpPr>
          <p:spPr>
            <a:xfrm>
              <a:off x="854235" y="4348877"/>
              <a:ext cx="298119" cy="298119"/>
            </a:xfrm>
            <a:prstGeom prst="ellipse">
              <a:avLst/>
            </a:prstGeom>
            <a:solidFill>
              <a:srgbClr val="FFFFFF">
                <a:alpha val="24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454" name="椭圆 51"/>
            <p:cNvSpPr/>
            <p:nvPr/>
          </p:nvSpPr>
          <p:spPr>
            <a:xfrm>
              <a:off x="2313237" y="83616"/>
              <a:ext cx="440819" cy="440819"/>
            </a:xfrm>
            <a:prstGeom prst="ellipse">
              <a:avLst/>
            </a:prstGeom>
            <a:solidFill>
              <a:srgbClr val="FFFFFF">
                <a:alpha val="20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grpSp>
      <p:pic>
        <p:nvPicPr>
          <p:cNvPr id="456" name="图片 3" descr="图片 3"/>
          <p:cNvPicPr>
            <a:picLocks noChangeAspect="1"/>
          </p:cNvPicPr>
          <p:nvPr/>
        </p:nvPicPr>
        <p:blipFill>
          <a:blip r:embed="rId3"/>
          <a:stretch>
            <a:fillRect/>
          </a:stretch>
        </p:blipFill>
        <p:spPr>
          <a:xfrm>
            <a:off x="-3" y="2024705"/>
            <a:ext cx="5136601" cy="3017753"/>
          </a:xfrm>
          <a:prstGeom prst="rect">
            <a:avLst/>
          </a:prstGeom>
          <a:ln w="12700">
            <a:miter lim="400000"/>
          </a:ln>
        </p:spPr>
      </p:pic>
      <p:sp>
        <p:nvSpPr>
          <p:cNvPr id="457" name="任意多边形 38"/>
          <p:cNvSpPr/>
          <p:nvPr/>
        </p:nvSpPr>
        <p:spPr>
          <a:xfrm rot="16200000">
            <a:off x="105993" y="1470412"/>
            <a:ext cx="6857957" cy="3917123"/>
          </a:xfrm>
          <a:custGeom>
            <a:avLst/>
            <a:gdLst/>
            <a:ahLst/>
            <a:cxnLst>
              <a:cxn ang="0">
                <a:pos x="wd2" y="hd2"/>
              </a:cxn>
              <a:cxn ang="5400000">
                <a:pos x="wd2" y="hd2"/>
              </a:cxn>
              <a:cxn ang="10800000">
                <a:pos x="wd2" y="hd2"/>
              </a:cxn>
              <a:cxn ang="16200000">
                <a:pos x="wd2" y="hd2"/>
              </a:cxn>
            </a:cxnLst>
            <a:rect l="0" t="0" r="r" b="b"/>
            <a:pathLst>
              <a:path w="21595" h="21600" extrusionOk="0">
                <a:moveTo>
                  <a:pt x="21549" y="0"/>
                </a:moveTo>
                <a:lnTo>
                  <a:pt x="21595" y="21600"/>
                </a:lnTo>
                <a:lnTo>
                  <a:pt x="31" y="21600"/>
                </a:lnTo>
                <a:lnTo>
                  <a:pt x="31" y="12995"/>
                </a:lnTo>
                <a:cubicBezTo>
                  <a:pt x="36" y="8701"/>
                  <a:pt x="-5" y="5732"/>
                  <a:pt x="0" y="1438"/>
                </a:cubicBezTo>
                <a:cubicBezTo>
                  <a:pt x="8415" y="16008"/>
                  <a:pt x="16831" y="11481"/>
                  <a:pt x="21549" y="0"/>
                </a:cubicBezTo>
                <a:close/>
              </a:path>
            </a:pathLst>
          </a:custGeom>
          <a:solidFill>
            <a:schemeClr val="accent1">
              <a:alpha val="9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sp>
        <p:nvSpPr>
          <p:cNvPr id="458" name="任意多边形 43"/>
          <p:cNvSpPr/>
          <p:nvPr/>
        </p:nvSpPr>
        <p:spPr>
          <a:xfrm rot="16200000">
            <a:off x="2271813" y="-16218"/>
            <a:ext cx="6868891" cy="6879178"/>
          </a:xfrm>
          <a:custGeom>
            <a:avLst/>
            <a:gdLst/>
            <a:ahLst/>
            <a:cxnLst>
              <a:cxn ang="0">
                <a:pos x="wd2" y="hd2"/>
              </a:cxn>
              <a:cxn ang="5400000">
                <a:pos x="wd2" y="hd2"/>
              </a:cxn>
              <a:cxn ang="10800000">
                <a:pos x="wd2" y="hd2"/>
              </a:cxn>
              <a:cxn ang="16200000">
                <a:pos x="wd2" y="hd2"/>
              </a:cxn>
            </a:cxnLst>
            <a:rect l="0" t="0" r="r" b="b"/>
            <a:pathLst>
              <a:path w="21600" h="21600" extrusionOk="0">
                <a:moveTo>
                  <a:pt x="21600" y="619"/>
                </a:moveTo>
                <a:cubicBezTo>
                  <a:pt x="21589" y="5678"/>
                  <a:pt x="21566" y="21600"/>
                  <a:pt x="21566" y="21600"/>
                </a:cubicBezTo>
                <a:lnTo>
                  <a:pt x="0" y="21600"/>
                </a:lnTo>
                <a:lnTo>
                  <a:pt x="0" y="0"/>
                </a:lnTo>
                <a:cubicBezTo>
                  <a:pt x="7326" y="3949"/>
                  <a:pt x="14229" y="5467"/>
                  <a:pt x="21600" y="619"/>
                </a:cubicBezTo>
                <a:close/>
              </a:path>
            </a:pathLst>
          </a:custGeom>
          <a:solidFill>
            <a:srgbClr val="FFFFFF"/>
          </a:solidFill>
          <a:ln w="12700">
            <a:miter lim="400000"/>
          </a:ln>
        </p:spPr>
        <p:txBody>
          <a:bodyPr lIns="45718" tIns="45718" rIns="45718" bIns="45718" anchor="ctr"/>
          <a:lstStyle/>
          <a:p>
            <a:pPr algn="ctr">
              <a:defRPr sz="1800">
                <a:solidFill>
                  <a:srgbClr val="FFFFFF"/>
                </a:solidFill>
                <a:latin typeface="微软雅黑"/>
                <a:ea typeface="微软雅黑"/>
                <a:cs typeface="微软雅黑"/>
                <a:sym typeface="微软雅黑"/>
              </a:defRPr>
            </a:pPr>
            <a:endParaRPr/>
          </a:p>
        </p:txBody>
      </p:sp>
      <p:grpSp>
        <p:nvGrpSpPr>
          <p:cNvPr id="461" name="矩形 71"/>
          <p:cNvGrpSpPr/>
          <p:nvPr/>
        </p:nvGrpSpPr>
        <p:grpSpPr>
          <a:xfrm>
            <a:off x="5629401" y="3577001"/>
            <a:ext cx="316808" cy="316808"/>
            <a:chOff x="0" y="0"/>
            <a:chExt cx="316806" cy="316806"/>
          </a:xfrm>
        </p:grpSpPr>
        <p:sp>
          <p:nvSpPr>
            <p:cNvPr id="459" name="正方形"/>
            <p:cNvSpPr/>
            <p:nvPr/>
          </p:nvSpPr>
          <p:spPr>
            <a:xfrm>
              <a:off x="-1" y="-1"/>
              <a:ext cx="316808" cy="316808"/>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460" name="1"/>
            <p:cNvSpPr txBox="1"/>
            <p:nvPr/>
          </p:nvSpPr>
          <p:spPr>
            <a:xfrm>
              <a:off x="45720" y="4731"/>
              <a:ext cx="225364" cy="307337"/>
            </a:xfrm>
            <a:prstGeom prst="rect">
              <a:avLst/>
            </a:prstGeom>
            <a:solidFill>
              <a:srgbClr val="80808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1</a:t>
              </a:r>
            </a:p>
          </p:txBody>
        </p:sp>
      </p:grpSp>
      <p:sp>
        <p:nvSpPr>
          <p:cNvPr id="462" name="矩形 72"/>
          <p:cNvSpPr txBox="1"/>
          <p:nvPr/>
        </p:nvSpPr>
        <p:spPr>
          <a:xfrm>
            <a:off x="6137928" y="3579689"/>
            <a:ext cx="2327244"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Recommendation System </a:t>
            </a:r>
          </a:p>
        </p:txBody>
      </p:sp>
      <p:grpSp>
        <p:nvGrpSpPr>
          <p:cNvPr id="465" name="矩形 73"/>
          <p:cNvGrpSpPr/>
          <p:nvPr/>
        </p:nvGrpSpPr>
        <p:grpSpPr>
          <a:xfrm>
            <a:off x="5629401" y="4093597"/>
            <a:ext cx="316808" cy="316808"/>
            <a:chOff x="0" y="0"/>
            <a:chExt cx="316806" cy="316806"/>
          </a:xfrm>
        </p:grpSpPr>
        <p:sp>
          <p:nvSpPr>
            <p:cNvPr id="463" name="正方形"/>
            <p:cNvSpPr/>
            <p:nvPr/>
          </p:nvSpPr>
          <p:spPr>
            <a:xfrm>
              <a:off x="-1" y="-1"/>
              <a:ext cx="316808" cy="316808"/>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464" name="2"/>
            <p:cNvSpPr txBox="1"/>
            <p:nvPr/>
          </p:nvSpPr>
          <p:spPr>
            <a:xfrm>
              <a:off x="45720" y="4731"/>
              <a:ext cx="225364" cy="307337"/>
            </a:xfrm>
            <a:prstGeom prst="rect">
              <a:avLst/>
            </a:prstGeom>
            <a:solidFill>
              <a:srgbClr val="80808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2</a:t>
              </a:r>
            </a:p>
          </p:txBody>
        </p:sp>
      </p:grpSp>
      <p:sp>
        <p:nvSpPr>
          <p:cNvPr id="466" name="矩形 74"/>
          <p:cNvSpPr txBox="1"/>
          <p:nvPr/>
        </p:nvSpPr>
        <p:spPr>
          <a:xfrm>
            <a:off x="6137928" y="4094238"/>
            <a:ext cx="489515"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Data</a:t>
            </a:r>
          </a:p>
        </p:txBody>
      </p:sp>
      <p:grpSp>
        <p:nvGrpSpPr>
          <p:cNvPr id="469" name="矩形 77"/>
          <p:cNvGrpSpPr/>
          <p:nvPr/>
        </p:nvGrpSpPr>
        <p:grpSpPr>
          <a:xfrm>
            <a:off x="5629401" y="4605800"/>
            <a:ext cx="316808" cy="316808"/>
            <a:chOff x="0" y="0"/>
            <a:chExt cx="316806" cy="316806"/>
          </a:xfrm>
        </p:grpSpPr>
        <p:sp>
          <p:nvSpPr>
            <p:cNvPr id="467" name="正方形"/>
            <p:cNvSpPr/>
            <p:nvPr/>
          </p:nvSpPr>
          <p:spPr>
            <a:xfrm>
              <a:off x="-1" y="-1"/>
              <a:ext cx="316808" cy="316808"/>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468" name="3"/>
            <p:cNvSpPr txBox="1"/>
            <p:nvPr/>
          </p:nvSpPr>
          <p:spPr>
            <a:xfrm>
              <a:off x="45720" y="4731"/>
              <a:ext cx="225364"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3</a:t>
              </a:r>
            </a:p>
          </p:txBody>
        </p:sp>
      </p:grpSp>
      <p:sp>
        <p:nvSpPr>
          <p:cNvPr id="470" name="矩形 78"/>
          <p:cNvSpPr txBox="1"/>
          <p:nvPr/>
        </p:nvSpPr>
        <p:spPr>
          <a:xfrm>
            <a:off x="6137928" y="4602583"/>
            <a:ext cx="914394"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Problems</a:t>
            </a:r>
          </a:p>
        </p:txBody>
      </p:sp>
      <p:sp>
        <p:nvSpPr>
          <p:cNvPr id="471" name="文本框 23"/>
          <p:cNvSpPr txBox="1"/>
          <p:nvPr/>
        </p:nvSpPr>
        <p:spPr>
          <a:xfrm>
            <a:off x="5517786" y="2590633"/>
            <a:ext cx="2020348" cy="523237"/>
          </a:xfrm>
          <a:prstGeom prst="rect">
            <a:avLst/>
          </a:prstGeom>
          <a:solidFill>
            <a:srgbClr val="FFFFFF">
              <a:alpha val="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800" b="1">
                <a:solidFill>
                  <a:schemeClr val="accent1"/>
                </a:solidFill>
                <a:latin typeface="微软雅黑"/>
                <a:ea typeface="微软雅黑"/>
                <a:cs typeface="微软雅黑"/>
                <a:sym typeface="微软雅黑"/>
              </a:defRPr>
            </a:lvl1pPr>
          </a:lstStyle>
          <a:p>
            <a:r>
              <a:t>  CONTENT</a:t>
            </a:r>
          </a:p>
        </p:txBody>
      </p:sp>
      <p:pic>
        <p:nvPicPr>
          <p:cNvPr id="472" name="图片 5" descr="图片 5"/>
          <p:cNvPicPr>
            <a:picLocks noChangeAspect="1"/>
          </p:cNvPicPr>
          <p:nvPr/>
        </p:nvPicPr>
        <p:blipFill>
          <a:blip r:embed="rId4"/>
          <a:stretch>
            <a:fillRect/>
          </a:stretch>
        </p:blipFill>
        <p:spPr>
          <a:xfrm>
            <a:off x="6322900" y="653681"/>
            <a:ext cx="1397001" cy="1397001"/>
          </a:xfrm>
          <a:prstGeom prst="rect">
            <a:avLst/>
          </a:prstGeom>
          <a:ln w="12700">
            <a:miter lim="400000"/>
          </a:ln>
        </p:spPr>
      </p:pic>
      <p:grpSp>
        <p:nvGrpSpPr>
          <p:cNvPr id="475" name="矩形 77"/>
          <p:cNvGrpSpPr/>
          <p:nvPr/>
        </p:nvGrpSpPr>
        <p:grpSpPr>
          <a:xfrm>
            <a:off x="5630969" y="5112146"/>
            <a:ext cx="316808" cy="325930"/>
            <a:chOff x="0" y="0"/>
            <a:chExt cx="316806" cy="325929"/>
          </a:xfrm>
        </p:grpSpPr>
        <p:sp>
          <p:nvSpPr>
            <p:cNvPr id="473" name="正方形"/>
            <p:cNvSpPr/>
            <p:nvPr/>
          </p:nvSpPr>
          <p:spPr>
            <a:xfrm>
              <a:off x="0" y="9123"/>
              <a:ext cx="316807" cy="31680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474" name="3"/>
            <p:cNvSpPr txBox="1"/>
            <p:nvPr/>
          </p:nvSpPr>
          <p:spPr>
            <a:xfrm>
              <a:off x="45721" y="0"/>
              <a:ext cx="225364"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4</a:t>
              </a:r>
            </a:p>
          </p:txBody>
        </p:sp>
      </p:grpSp>
      <p:sp>
        <p:nvSpPr>
          <p:cNvPr id="476" name="矩形 78"/>
          <p:cNvSpPr txBox="1"/>
          <p:nvPr/>
        </p:nvSpPr>
        <p:spPr>
          <a:xfrm>
            <a:off x="6139496" y="5110102"/>
            <a:ext cx="1210785"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Deep models</a:t>
            </a:r>
          </a:p>
        </p:txBody>
      </p:sp>
      <p:grpSp>
        <p:nvGrpSpPr>
          <p:cNvPr id="479" name="矩形 77"/>
          <p:cNvGrpSpPr/>
          <p:nvPr/>
        </p:nvGrpSpPr>
        <p:grpSpPr>
          <a:xfrm>
            <a:off x="5630969" y="5624298"/>
            <a:ext cx="316808" cy="325930"/>
            <a:chOff x="0" y="0"/>
            <a:chExt cx="316806" cy="325929"/>
          </a:xfrm>
        </p:grpSpPr>
        <p:sp>
          <p:nvSpPr>
            <p:cNvPr id="477" name="正方形"/>
            <p:cNvSpPr/>
            <p:nvPr/>
          </p:nvSpPr>
          <p:spPr>
            <a:xfrm>
              <a:off x="0" y="9123"/>
              <a:ext cx="316807" cy="316807"/>
            </a:xfrm>
            <a:prstGeom prst="rect">
              <a:avLst/>
            </a:prstGeom>
            <a:solidFill>
              <a:schemeClr val="accent1"/>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478" name="3"/>
            <p:cNvSpPr txBox="1"/>
            <p:nvPr/>
          </p:nvSpPr>
          <p:spPr>
            <a:xfrm>
              <a:off x="45721" y="0"/>
              <a:ext cx="225364" cy="307337"/>
            </a:xfrm>
            <a:prstGeom prst="rect">
              <a:avLst/>
            </a:prstGeom>
            <a:solidFill>
              <a:schemeClr val="accent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5</a:t>
              </a:r>
            </a:p>
          </p:txBody>
        </p:sp>
      </p:grpSp>
      <p:sp>
        <p:nvSpPr>
          <p:cNvPr id="480" name="矩形 78"/>
          <p:cNvSpPr txBox="1"/>
          <p:nvPr/>
        </p:nvSpPr>
        <p:spPr>
          <a:xfrm>
            <a:off x="6167201" y="5620194"/>
            <a:ext cx="1823101"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chemeClr val="accent1"/>
                </a:solidFill>
                <a:latin typeface="微软雅黑"/>
                <a:ea typeface="微软雅黑"/>
                <a:cs typeface="微软雅黑"/>
                <a:sym typeface="微软雅黑"/>
              </a:defRPr>
            </a:lvl1pPr>
          </a:lstStyle>
          <a:p>
            <a:r>
              <a:t>Do recommendation</a:t>
            </a:r>
          </a:p>
        </p:txBody>
      </p:sp>
      <p:grpSp>
        <p:nvGrpSpPr>
          <p:cNvPr id="483" name="矩形 77"/>
          <p:cNvGrpSpPr/>
          <p:nvPr/>
        </p:nvGrpSpPr>
        <p:grpSpPr>
          <a:xfrm>
            <a:off x="5632293" y="6134505"/>
            <a:ext cx="316808" cy="325930"/>
            <a:chOff x="0" y="0"/>
            <a:chExt cx="316806" cy="325929"/>
          </a:xfrm>
        </p:grpSpPr>
        <p:sp>
          <p:nvSpPr>
            <p:cNvPr id="481" name="正方形"/>
            <p:cNvSpPr/>
            <p:nvPr/>
          </p:nvSpPr>
          <p:spPr>
            <a:xfrm>
              <a:off x="0" y="9123"/>
              <a:ext cx="316807" cy="31680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482" name="3"/>
            <p:cNvSpPr txBox="1"/>
            <p:nvPr/>
          </p:nvSpPr>
          <p:spPr>
            <a:xfrm>
              <a:off x="45721" y="0"/>
              <a:ext cx="225364"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6</a:t>
              </a:r>
            </a:p>
          </p:txBody>
        </p:sp>
      </p:grpSp>
      <p:sp>
        <p:nvSpPr>
          <p:cNvPr id="484" name="矩形 78"/>
          <p:cNvSpPr txBox="1"/>
          <p:nvPr/>
        </p:nvSpPr>
        <p:spPr>
          <a:xfrm>
            <a:off x="6168526" y="6130400"/>
            <a:ext cx="1072140"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Conclusion</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矩形 2"/>
          <p:cNvSpPr/>
          <p:nvPr/>
        </p:nvSpPr>
        <p:spPr>
          <a:xfrm>
            <a:off x="0" y="-31100"/>
            <a:ext cx="9144000" cy="1039947"/>
          </a:xfrm>
          <a:prstGeom prst="rect">
            <a:avLst/>
          </a:prstGeom>
          <a:solidFill>
            <a:srgbClr val="F2F2F2"/>
          </a:solidFill>
          <a:ln w="12700">
            <a:miter lim="400000"/>
          </a:ln>
        </p:spPr>
        <p:txBody>
          <a:bodyPr lIns="45718" tIns="45718" rIns="45718" bIns="45718" anchor="ctr"/>
          <a:lstStyle/>
          <a:p>
            <a:pPr>
              <a:defRPr sz="1800">
                <a:solidFill>
                  <a:srgbClr val="44546A"/>
                </a:solidFill>
                <a:latin typeface="微软雅黑"/>
                <a:ea typeface="微软雅黑"/>
                <a:cs typeface="微软雅黑"/>
                <a:sym typeface="微软雅黑"/>
              </a:defRPr>
            </a:pPr>
            <a:endParaRPr/>
          </a:p>
        </p:txBody>
      </p:sp>
      <p:pic>
        <p:nvPicPr>
          <p:cNvPr id="489" name="图片 43" descr="图片 43"/>
          <p:cNvPicPr>
            <a:picLocks noChangeAspect="1"/>
          </p:cNvPicPr>
          <p:nvPr/>
        </p:nvPicPr>
        <p:blipFill>
          <a:blip r:embed="rId3"/>
          <a:stretch>
            <a:fillRect/>
          </a:stretch>
        </p:blipFill>
        <p:spPr>
          <a:xfrm>
            <a:off x="8275684" y="248793"/>
            <a:ext cx="583276" cy="583276"/>
          </a:xfrm>
          <a:prstGeom prst="rect">
            <a:avLst/>
          </a:prstGeom>
          <a:ln w="12700">
            <a:miter lim="400000"/>
          </a:ln>
        </p:spPr>
      </p:pic>
      <p:sp>
        <p:nvSpPr>
          <p:cNvPr id="490" name="标题 1"/>
          <p:cNvSpPr txBox="1"/>
          <p:nvPr/>
        </p:nvSpPr>
        <p:spPr>
          <a:xfrm>
            <a:off x="594708" y="248793"/>
            <a:ext cx="5696365" cy="561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905255">
              <a:defRPr sz="2600">
                <a:solidFill>
                  <a:srgbClr val="A18444"/>
                </a:solidFill>
                <a:latin typeface="Yuanti SC Bold"/>
                <a:ea typeface="Yuanti SC Bold"/>
                <a:cs typeface="Yuanti SC Bold"/>
                <a:sym typeface="Yuanti SC Bold"/>
              </a:defRPr>
            </a:pPr>
            <a:r>
              <a:t>R</a:t>
            </a:r>
            <a:r>
              <a:rPr>
                <a:solidFill>
                  <a:schemeClr val="accent5">
                    <a:satOff val="-3547"/>
                    <a:lumOff val="-10352"/>
                  </a:schemeClr>
                </a:solidFill>
              </a:rPr>
              <a:t>ecommend movies of the same type</a:t>
            </a:r>
          </a:p>
        </p:txBody>
      </p:sp>
      <p:pic>
        <p:nvPicPr>
          <p:cNvPr id="491" name="图片 6" descr="图片 6"/>
          <p:cNvPicPr>
            <a:picLocks noChangeAspect="1"/>
          </p:cNvPicPr>
          <p:nvPr/>
        </p:nvPicPr>
        <p:blipFill>
          <a:blip r:embed="rId4"/>
          <a:stretch>
            <a:fillRect/>
          </a:stretch>
        </p:blipFill>
        <p:spPr>
          <a:xfrm>
            <a:off x="1011299" y="1008847"/>
            <a:ext cx="7121402" cy="5849154"/>
          </a:xfrm>
          <a:prstGeom prst="rect">
            <a:avLst/>
          </a:prstGeom>
          <a:ln w="12700">
            <a:miter lim="400000"/>
          </a:ln>
        </p:spPr>
      </p:pic>
      <p:sp>
        <p:nvSpPr>
          <p:cNvPr id="492" name="矩形 7"/>
          <p:cNvSpPr/>
          <p:nvPr/>
        </p:nvSpPr>
        <p:spPr>
          <a:xfrm>
            <a:off x="1044597" y="5291564"/>
            <a:ext cx="7088104" cy="1512002"/>
          </a:xfrm>
          <a:prstGeom prst="rect">
            <a:avLst/>
          </a:prstGeom>
          <a:ln w="25400">
            <a:solidFill>
              <a:schemeClr val="accent1"/>
            </a:solidFill>
          </a:ln>
        </p:spPr>
        <p:txBody>
          <a:bodyPr lIns="45718" tIns="45718" rIns="45718" bIns="45718"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492"/>
                                        </p:tgtEl>
                                        <p:attrNameLst>
                                          <p:attrName>style.visibility</p:attrName>
                                        </p:attrNameLst>
                                      </p:cBhvr>
                                      <p:to>
                                        <p:strVal val="visible"/>
                                      </p:to>
                                    </p:set>
                                    <p:animEffect transition="in" filter="fade">
                                      <p:cBhvr>
                                        <p:cTn id="7" dur="500"/>
                                        <p:tgtEl>
                                          <p:spTgt spid="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矩形 2"/>
          <p:cNvSpPr/>
          <p:nvPr/>
        </p:nvSpPr>
        <p:spPr>
          <a:xfrm>
            <a:off x="0" y="-31100"/>
            <a:ext cx="9144000" cy="1039947"/>
          </a:xfrm>
          <a:prstGeom prst="rect">
            <a:avLst/>
          </a:prstGeom>
          <a:solidFill>
            <a:srgbClr val="F2F2F2"/>
          </a:solidFill>
          <a:ln w="12700">
            <a:miter lim="400000"/>
          </a:ln>
        </p:spPr>
        <p:txBody>
          <a:bodyPr lIns="45718" tIns="45718" rIns="45718" bIns="45718" anchor="ctr"/>
          <a:lstStyle/>
          <a:p>
            <a:pPr>
              <a:defRPr sz="1800">
                <a:solidFill>
                  <a:srgbClr val="44546A"/>
                </a:solidFill>
                <a:latin typeface="微软雅黑"/>
                <a:ea typeface="微软雅黑"/>
                <a:cs typeface="微软雅黑"/>
                <a:sym typeface="微软雅黑"/>
              </a:defRPr>
            </a:pPr>
            <a:endParaRPr/>
          </a:p>
        </p:txBody>
      </p:sp>
      <p:pic>
        <p:nvPicPr>
          <p:cNvPr id="497" name="图片 43" descr="图片 43"/>
          <p:cNvPicPr>
            <a:picLocks noChangeAspect="1"/>
          </p:cNvPicPr>
          <p:nvPr/>
        </p:nvPicPr>
        <p:blipFill>
          <a:blip r:embed="rId3"/>
          <a:stretch>
            <a:fillRect/>
          </a:stretch>
        </p:blipFill>
        <p:spPr>
          <a:xfrm>
            <a:off x="8275684" y="248793"/>
            <a:ext cx="583276" cy="583276"/>
          </a:xfrm>
          <a:prstGeom prst="rect">
            <a:avLst/>
          </a:prstGeom>
          <a:ln w="12700">
            <a:miter lim="400000"/>
          </a:ln>
        </p:spPr>
      </p:pic>
      <p:pic>
        <p:nvPicPr>
          <p:cNvPr id="498" name="图片 3" descr="图片 3"/>
          <p:cNvPicPr>
            <a:picLocks noChangeAspect="1"/>
          </p:cNvPicPr>
          <p:nvPr/>
        </p:nvPicPr>
        <p:blipFill>
          <a:blip r:embed="rId4"/>
          <a:stretch>
            <a:fillRect/>
          </a:stretch>
        </p:blipFill>
        <p:spPr>
          <a:xfrm>
            <a:off x="926242" y="990132"/>
            <a:ext cx="7291515" cy="5836872"/>
          </a:xfrm>
          <a:prstGeom prst="rect">
            <a:avLst/>
          </a:prstGeom>
          <a:ln w="12700">
            <a:miter lim="400000"/>
          </a:ln>
        </p:spPr>
      </p:pic>
      <p:sp>
        <p:nvSpPr>
          <p:cNvPr id="499" name="标题 1"/>
          <p:cNvSpPr txBox="1"/>
          <p:nvPr/>
        </p:nvSpPr>
        <p:spPr>
          <a:xfrm>
            <a:off x="594708" y="248793"/>
            <a:ext cx="5696365" cy="561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905255">
              <a:defRPr sz="2600">
                <a:solidFill>
                  <a:srgbClr val="A18444"/>
                </a:solidFill>
                <a:latin typeface="Yuanti SC Bold"/>
                <a:ea typeface="Yuanti SC Bold"/>
                <a:cs typeface="Yuanti SC Bold"/>
                <a:sym typeface="Yuanti SC Bold"/>
              </a:defRPr>
            </a:pPr>
            <a:r>
              <a:t>R</a:t>
            </a:r>
            <a:r>
              <a:rPr>
                <a:solidFill>
                  <a:schemeClr val="accent5">
                    <a:satOff val="-3547"/>
                    <a:lumOff val="-10352"/>
                  </a:schemeClr>
                </a:solidFill>
              </a:rPr>
              <a:t>ecommend movies that users like</a:t>
            </a:r>
          </a:p>
        </p:txBody>
      </p:sp>
      <p:sp>
        <p:nvSpPr>
          <p:cNvPr id="500" name="矩形 7"/>
          <p:cNvSpPr/>
          <p:nvPr/>
        </p:nvSpPr>
        <p:spPr>
          <a:xfrm>
            <a:off x="952202" y="5341932"/>
            <a:ext cx="7265556" cy="1456982"/>
          </a:xfrm>
          <a:prstGeom prst="rect">
            <a:avLst/>
          </a:prstGeom>
          <a:ln w="25400">
            <a:solidFill>
              <a:schemeClr val="accent1"/>
            </a:solidFill>
          </a:ln>
        </p:spPr>
        <p:txBody>
          <a:bodyPr lIns="45718" tIns="45718" rIns="45718" bIns="45718"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500"/>
                                        </p:tgtEl>
                                        <p:attrNameLst>
                                          <p:attrName>style.visibility</p:attrName>
                                        </p:attrNameLst>
                                      </p:cBhvr>
                                      <p:to>
                                        <p:strVal val="visible"/>
                                      </p:to>
                                    </p:set>
                                    <p:animEffect transition="in" filter="fade">
                                      <p:cBhvr>
                                        <p:cTn id="7" dur="5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矩形 2"/>
          <p:cNvSpPr/>
          <p:nvPr/>
        </p:nvSpPr>
        <p:spPr>
          <a:xfrm>
            <a:off x="0" y="-31100"/>
            <a:ext cx="9144000" cy="1039947"/>
          </a:xfrm>
          <a:prstGeom prst="rect">
            <a:avLst/>
          </a:prstGeom>
          <a:solidFill>
            <a:srgbClr val="F2F2F2"/>
          </a:solidFill>
          <a:ln w="12700">
            <a:miter lim="400000"/>
          </a:ln>
        </p:spPr>
        <p:txBody>
          <a:bodyPr lIns="45718" tIns="45718" rIns="45718" bIns="45718" anchor="ctr"/>
          <a:lstStyle/>
          <a:p>
            <a:pPr>
              <a:defRPr sz="1800">
                <a:solidFill>
                  <a:srgbClr val="44546A"/>
                </a:solidFill>
                <a:latin typeface="微软雅黑"/>
                <a:ea typeface="微软雅黑"/>
                <a:cs typeface="微软雅黑"/>
                <a:sym typeface="微软雅黑"/>
              </a:defRPr>
            </a:pPr>
            <a:endParaRPr/>
          </a:p>
        </p:txBody>
      </p:sp>
      <p:pic>
        <p:nvPicPr>
          <p:cNvPr id="505" name="图片 43" descr="图片 43"/>
          <p:cNvPicPr>
            <a:picLocks noChangeAspect="1"/>
          </p:cNvPicPr>
          <p:nvPr/>
        </p:nvPicPr>
        <p:blipFill>
          <a:blip r:embed="rId3"/>
          <a:stretch>
            <a:fillRect/>
          </a:stretch>
        </p:blipFill>
        <p:spPr>
          <a:xfrm>
            <a:off x="8275684" y="248793"/>
            <a:ext cx="583276" cy="583276"/>
          </a:xfrm>
          <a:prstGeom prst="rect">
            <a:avLst/>
          </a:prstGeom>
          <a:ln w="12700">
            <a:miter lim="400000"/>
          </a:ln>
        </p:spPr>
      </p:pic>
      <p:sp>
        <p:nvSpPr>
          <p:cNvPr id="506" name="标题 1"/>
          <p:cNvSpPr txBox="1"/>
          <p:nvPr/>
        </p:nvSpPr>
        <p:spPr>
          <a:xfrm>
            <a:off x="594708" y="102489"/>
            <a:ext cx="5696365" cy="1031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905255">
              <a:defRPr sz="2600">
                <a:solidFill>
                  <a:srgbClr val="A18444"/>
                </a:solidFill>
                <a:latin typeface="Yuanti SC Bold"/>
                <a:ea typeface="Yuanti SC Bold"/>
                <a:cs typeface="Yuanti SC Bold"/>
                <a:sym typeface="Yuanti SC Bold"/>
              </a:defRPr>
            </a:pPr>
            <a:r>
              <a:t>R</a:t>
            </a:r>
            <a:r>
              <a:rPr>
                <a:solidFill>
                  <a:schemeClr val="accent5">
                    <a:satOff val="-3547"/>
                    <a:lumOff val="-10352"/>
                  </a:schemeClr>
                </a:solidFill>
              </a:rPr>
              <a:t>ecommend other movies liked by users who have watched this movie</a:t>
            </a:r>
          </a:p>
        </p:txBody>
      </p:sp>
      <p:pic>
        <p:nvPicPr>
          <p:cNvPr id="507" name="图片 4" descr="图片 4"/>
          <p:cNvPicPr>
            <a:picLocks noChangeAspect="1"/>
          </p:cNvPicPr>
          <p:nvPr/>
        </p:nvPicPr>
        <p:blipFill>
          <a:blip r:embed="rId4"/>
          <a:stretch>
            <a:fillRect/>
          </a:stretch>
        </p:blipFill>
        <p:spPr>
          <a:xfrm>
            <a:off x="494827" y="1544472"/>
            <a:ext cx="8154345" cy="4000701"/>
          </a:xfrm>
          <a:prstGeom prst="rect">
            <a:avLst/>
          </a:prstGeom>
          <a:ln w="12700">
            <a:miter lim="400000"/>
          </a:ln>
        </p:spPr>
      </p:pic>
      <p:pic>
        <p:nvPicPr>
          <p:cNvPr id="508" name="图片 9" descr="图片 9"/>
          <p:cNvPicPr>
            <a:picLocks noChangeAspect="1"/>
          </p:cNvPicPr>
          <p:nvPr/>
        </p:nvPicPr>
        <p:blipFill>
          <a:blip r:embed="rId5"/>
          <a:stretch>
            <a:fillRect/>
          </a:stretch>
        </p:blipFill>
        <p:spPr>
          <a:xfrm>
            <a:off x="1796113" y="1142435"/>
            <a:ext cx="5675758" cy="5428986"/>
          </a:xfrm>
          <a:prstGeom prst="rect">
            <a:avLst/>
          </a:prstGeom>
          <a:ln w="12700">
            <a:miter lim="400000"/>
          </a:ln>
        </p:spPr>
      </p:pic>
      <p:sp>
        <p:nvSpPr>
          <p:cNvPr id="509" name="矩形 1"/>
          <p:cNvSpPr/>
          <p:nvPr/>
        </p:nvSpPr>
        <p:spPr>
          <a:xfrm>
            <a:off x="1796113" y="5269424"/>
            <a:ext cx="5675758" cy="1278751"/>
          </a:xfrm>
          <a:prstGeom prst="rect">
            <a:avLst/>
          </a:prstGeom>
          <a:ln w="25400">
            <a:solidFill>
              <a:schemeClr val="accent1"/>
            </a:solidFill>
          </a:ln>
        </p:spPr>
        <p:txBody>
          <a:bodyPr lIns="45718" tIns="45718" rIns="45718" bIns="45718"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xit" fill="hold" grpId="1" nodeType="clickEffect">
                                  <p:stCondLst>
                                    <p:cond delay="0"/>
                                  </p:stCondLst>
                                  <p:iterate>
                                    <p:tmAbs val="0"/>
                                  </p:iterate>
                                  <p:childTnLst>
                                    <p:animEffect transition="out" filter="fade">
                                      <p:cBhvr>
                                        <p:cTn id="6" dur="500" fill="hold"/>
                                        <p:tgtEl>
                                          <p:spTgt spid="507"/>
                                        </p:tgtEl>
                                      </p:cBhvr>
                                    </p:animEffect>
                                    <p:set>
                                      <p:cBhvr>
                                        <p:cTn id="7" fill="hold">
                                          <p:stCondLst>
                                            <p:cond delay="499"/>
                                          </p:stCondLst>
                                        </p:cTn>
                                        <p:tgtEl>
                                          <p:spTgt spid="507"/>
                                        </p:tgtEl>
                                        <p:attrNameLst>
                                          <p:attrName>style.visibility</p:attrName>
                                        </p:attrNameLst>
                                      </p:cBhvr>
                                      <p:to>
                                        <p:strVal val="hidden"/>
                                      </p:to>
                                    </p:set>
                                  </p:childTnLst>
                                </p:cTn>
                              </p:par>
                            </p:childTnLst>
                          </p:cTn>
                        </p:par>
                        <p:par>
                          <p:cTn id="8" fill="hold">
                            <p:stCondLst>
                              <p:cond delay="500"/>
                            </p:stCondLst>
                            <p:childTnLst>
                              <p:par>
                                <p:cTn id="9" presetID="10" presetClass="entr" fill="hold" grpId="2" nodeType="afterEffect">
                                  <p:stCondLst>
                                    <p:cond delay="0"/>
                                  </p:stCondLst>
                                  <p:iterate>
                                    <p:tmAbs val="0"/>
                                  </p:iterate>
                                  <p:childTnLst>
                                    <p:set>
                                      <p:cBhvr>
                                        <p:cTn id="10" fill="hold"/>
                                        <p:tgtEl>
                                          <p:spTgt spid="508"/>
                                        </p:tgtEl>
                                        <p:attrNameLst>
                                          <p:attrName>style.visibility</p:attrName>
                                        </p:attrNameLst>
                                      </p:cBhvr>
                                      <p:to>
                                        <p:strVal val="visible"/>
                                      </p:to>
                                    </p:set>
                                    <p:animEffect transition="in" filter="fade">
                                      <p:cBhvr>
                                        <p:cTn id="11" dur="500"/>
                                        <p:tgtEl>
                                          <p:spTgt spid="508"/>
                                        </p:tgtEl>
                                      </p:cBhvr>
                                    </p:animEffect>
                                  </p:childTnLst>
                                </p:cTn>
                              </p:par>
                            </p:childTnLst>
                          </p:cTn>
                        </p:par>
                        <p:par>
                          <p:cTn id="12" fill="hold">
                            <p:stCondLst>
                              <p:cond delay="1000"/>
                            </p:stCondLst>
                            <p:childTnLst>
                              <p:par>
                                <p:cTn id="13" presetID="10" presetClass="entr" fill="hold" grpId="3" nodeType="afterEffect">
                                  <p:stCondLst>
                                    <p:cond delay="0"/>
                                  </p:stCondLst>
                                  <p:iterate>
                                    <p:tmAbs val="0"/>
                                  </p:iterate>
                                  <p:childTnLst>
                                    <p:set>
                                      <p:cBhvr>
                                        <p:cTn id="14" fill="hold"/>
                                        <p:tgtEl>
                                          <p:spTgt spid="509"/>
                                        </p:tgtEl>
                                        <p:attrNameLst>
                                          <p:attrName>style.visibility</p:attrName>
                                        </p:attrNameLst>
                                      </p:cBhvr>
                                      <p:to>
                                        <p:strVal val="visible"/>
                                      </p:to>
                                    </p:set>
                                    <p:animEffect transition="in" filter="fade">
                                      <p:cBhvr>
                                        <p:cTn id="15" dur="500"/>
                                        <p:tgtEl>
                                          <p:spTgt spid="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 grpId="1" animBg="1" advAuto="0"/>
      <p:bldP spid="508" grpId="2" animBg="1" advAuto="0"/>
      <p:bldP spid="509" grpId="3"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矩形 34"/>
          <p:cNvSpPr/>
          <p:nvPr/>
        </p:nvSpPr>
        <p:spPr>
          <a:xfrm>
            <a:off x="-4" y="0"/>
            <a:ext cx="4368807" cy="6858000"/>
          </a:xfrm>
          <a:prstGeom prst="rect">
            <a:avLst/>
          </a:prstGeom>
          <a:solidFill>
            <a:schemeClr val="accent1">
              <a:alpha val="8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sp>
        <p:nvSpPr>
          <p:cNvPr id="514" name="矩形 46"/>
          <p:cNvSpPr/>
          <p:nvPr/>
        </p:nvSpPr>
        <p:spPr>
          <a:xfrm rot="5400000" flipV="1">
            <a:off x="1270707" y="-1270708"/>
            <a:ext cx="1827382" cy="4368802"/>
          </a:xfrm>
          <a:prstGeom prst="rect">
            <a:avLst/>
          </a:prstGeom>
          <a:solidFill>
            <a:schemeClr val="accent1">
              <a:alpha val="7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sp>
        <p:nvSpPr>
          <p:cNvPr id="515" name="矩形 37"/>
          <p:cNvSpPr/>
          <p:nvPr/>
        </p:nvSpPr>
        <p:spPr>
          <a:xfrm rot="5400000">
            <a:off x="1371901" y="3861106"/>
            <a:ext cx="1624990" cy="4368804"/>
          </a:xfrm>
          <a:prstGeom prst="rect">
            <a:avLst/>
          </a:prstGeom>
          <a:solidFill>
            <a:schemeClr val="accent1">
              <a:alpha val="7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grpSp>
        <p:nvGrpSpPr>
          <p:cNvPr id="521" name="组合 52"/>
          <p:cNvGrpSpPr/>
          <p:nvPr/>
        </p:nvGrpSpPr>
        <p:grpSpPr>
          <a:xfrm>
            <a:off x="-5" y="1070222"/>
            <a:ext cx="2754058" cy="4646997"/>
            <a:chOff x="-1" y="-1"/>
            <a:chExt cx="2754056" cy="4646996"/>
          </a:xfrm>
        </p:grpSpPr>
        <p:sp>
          <p:nvSpPr>
            <p:cNvPr id="516" name="椭圆 47"/>
            <p:cNvSpPr/>
            <p:nvPr/>
          </p:nvSpPr>
          <p:spPr>
            <a:xfrm>
              <a:off x="2450247" y="3752612"/>
              <a:ext cx="200575" cy="200575"/>
            </a:xfrm>
            <a:prstGeom prst="ellipse">
              <a:avLst/>
            </a:prstGeom>
            <a:solidFill>
              <a:srgbClr val="FFFFFF">
                <a:alpha val="26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517" name="椭圆 48"/>
            <p:cNvSpPr/>
            <p:nvPr/>
          </p:nvSpPr>
          <p:spPr>
            <a:xfrm>
              <a:off x="-2" y="-2"/>
              <a:ext cx="312137" cy="312139"/>
            </a:xfrm>
            <a:prstGeom prst="ellipse">
              <a:avLst/>
            </a:prstGeom>
            <a:solidFill>
              <a:srgbClr val="FFFFFF">
                <a:alpha val="13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518" name="椭圆 49"/>
            <p:cNvSpPr/>
            <p:nvPr/>
          </p:nvSpPr>
          <p:spPr>
            <a:xfrm>
              <a:off x="1114319" y="500210"/>
              <a:ext cx="904685" cy="904685"/>
            </a:xfrm>
            <a:prstGeom prst="ellipse">
              <a:avLst/>
            </a:prstGeom>
            <a:solidFill>
              <a:srgbClr val="FFFFFF">
                <a:alpha val="7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519" name="椭圆 50"/>
            <p:cNvSpPr/>
            <p:nvPr/>
          </p:nvSpPr>
          <p:spPr>
            <a:xfrm>
              <a:off x="854235" y="4348877"/>
              <a:ext cx="298119" cy="298119"/>
            </a:xfrm>
            <a:prstGeom prst="ellipse">
              <a:avLst/>
            </a:prstGeom>
            <a:solidFill>
              <a:srgbClr val="FFFFFF">
                <a:alpha val="24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520" name="椭圆 51"/>
            <p:cNvSpPr/>
            <p:nvPr/>
          </p:nvSpPr>
          <p:spPr>
            <a:xfrm>
              <a:off x="2313237" y="83616"/>
              <a:ext cx="440819" cy="440819"/>
            </a:xfrm>
            <a:prstGeom prst="ellipse">
              <a:avLst/>
            </a:prstGeom>
            <a:solidFill>
              <a:srgbClr val="FFFFFF">
                <a:alpha val="20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grpSp>
      <p:pic>
        <p:nvPicPr>
          <p:cNvPr id="522" name="图片 3" descr="图片 3"/>
          <p:cNvPicPr>
            <a:picLocks noChangeAspect="1"/>
          </p:cNvPicPr>
          <p:nvPr/>
        </p:nvPicPr>
        <p:blipFill>
          <a:blip r:embed="rId3"/>
          <a:stretch>
            <a:fillRect/>
          </a:stretch>
        </p:blipFill>
        <p:spPr>
          <a:xfrm>
            <a:off x="-3" y="2024705"/>
            <a:ext cx="5136601" cy="3017753"/>
          </a:xfrm>
          <a:prstGeom prst="rect">
            <a:avLst/>
          </a:prstGeom>
          <a:ln w="12700">
            <a:miter lim="400000"/>
          </a:ln>
        </p:spPr>
      </p:pic>
      <p:sp>
        <p:nvSpPr>
          <p:cNvPr id="523" name="任意多边形 38"/>
          <p:cNvSpPr/>
          <p:nvPr/>
        </p:nvSpPr>
        <p:spPr>
          <a:xfrm rot="16200000">
            <a:off x="105993" y="1470412"/>
            <a:ext cx="6857957" cy="3917123"/>
          </a:xfrm>
          <a:custGeom>
            <a:avLst/>
            <a:gdLst/>
            <a:ahLst/>
            <a:cxnLst>
              <a:cxn ang="0">
                <a:pos x="wd2" y="hd2"/>
              </a:cxn>
              <a:cxn ang="5400000">
                <a:pos x="wd2" y="hd2"/>
              </a:cxn>
              <a:cxn ang="10800000">
                <a:pos x="wd2" y="hd2"/>
              </a:cxn>
              <a:cxn ang="16200000">
                <a:pos x="wd2" y="hd2"/>
              </a:cxn>
            </a:cxnLst>
            <a:rect l="0" t="0" r="r" b="b"/>
            <a:pathLst>
              <a:path w="21595" h="21600" extrusionOk="0">
                <a:moveTo>
                  <a:pt x="21549" y="0"/>
                </a:moveTo>
                <a:lnTo>
                  <a:pt x="21595" y="21600"/>
                </a:lnTo>
                <a:lnTo>
                  <a:pt x="31" y="21600"/>
                </a:lnTo>
                <a:lnTo>
                  <a:pt x="31" y="12995"/>
                </a:lnTo>
                <a:cubicBezTo>
                  <a:pt x="36" y="8701"/>
                  <a:pt x="-5" y="5732"/>
                  <a:pt x="0" y="1438"/>
                </a:cubicBezTo>
                <a:cubicBezTo>
                  <a:pt x="8415" y="16008"/>
                  <a:pt x="16831" y="11481"/>
                  <a:pt x="21549" y="0"/>
                </a:cubicBezTo>
                <a:close/>
              </a:path>
            </a:pathLst>
          </a:custGeom>
          <a:solidFill>
            <a:schemeClr val="accent1">
              <a:alpha val="9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sp>
        <p:nvSpPr>
          <p:cNvPr id="524" name="任意多边形 43"/>
          <p:cNvSpPr/>
          <p:nvPr/>
        </p:nvSpPr>
        <p:spPr>
          <a:xfrm rot="16200000">
            <a:off x="2271813" y="-16218"/>
            <a:ext cx="6868891" cy="6879178"/>
          </a:xfrm>
          <a:custGeom>
            <a:avLst/>
            <a:gdLst/>
            <a:ahLst/>
            <a:cxnLst>
              <a:cxn ang="0">
                <a:pos x="wd2" y="hd2"/>
              </a:cxn>
              <a:cxn ang="5400000">
                <a:pos x="wd2" y="hd2"/>
              </a:cxn>
              <a:cxn ang="10800000">
                <a:pos x="wd2" y="hd2"/>
              </a:cxn>
              <a:cxn ang="16200000">
                <a:pos x="wd2" y="hd2"/>
              </a:cxn>
            </a:cxnLst>
            <a:rect l="0" t="0" r="r" b="b"/>
            <a:pathLst>
              <a:path w="21600" h="21600" extrusionOk="0">
                <a:moveTo>
                  <a:pt x="21600" y="619"/>
                </a:moveTo>
                <a:cubicBezTo>
                  <a:pt x="21589" y="5678"/>
                  <a:pt x="21566" y="21600"/>
                  <a:pt x="21566" y="21600"/>
                </a:cubicBezTo>
                <a:lnTo>
                  <a:pt x="0" y="21600"/>
                </a:lnTo>
                <a:lnTo>
                  <a:pt x="0" y="0"/>
                </a:lnTo>
                <a:cubicBezTo>
                  <a:pt x="7326" y="3949"/>
                  <a:pt x="14229" y="5467"/>
                  <a:pt x="21600" y="619"/>
                </a:cubicBezTo>
                <a:close/>
              </a:path>
            </a:pathLst>
          </a:custGeom>
          <a:solidFill>
            <a:srgbClr val="FFFFFF"/>
          </a:solidFill>
          <a:ln w="12700">
            <a:miter lim="400000"/>
          </a:ln>
        </p:spPr>
        <p:txBody>
          <a:bodyPr lIns="45718" tIns="45718" rIns="45718" bIns="45718" anchor="ctr"/>
          <a:lstStyle/>
          <a:p>
            <a:pPr algn="ctr">
              <a:defRPr sz="1800">
                <a:solidFill>
                  <a:srgbClr val="FFFFFF"/>
                </a:solidFill>
                <a:latin typeface="微软雅黑"/>
                <a:ea typeface="微软雅黑"/>
                <a:cs typeface="微软雅黑"/>
                <a:sym typeface="微软雅黑"/>
              </a:defRPr>
            </a:pPr>
            <a:endParaRPr/>
          </a:p>
        </p:txBody>
      </p:sp>
      <p:grpSp>
        <p:nvGrpSpPr>
          <p:cNvPr id="527" name="矩形 71"/>
          <p:cNvGrpSpPr/>
          <p:nvPr/>
        </p:nvGrpSpPr>
        <p:grpSpPr>
          <a:xfrm>
            <a:off x="5629401" y="3577001"/>
            <a:ext cx="316808" cy="316808"/>
            <a:chOff x="0" y="0"/>
            <a:chExt cx="316806" cy="316806"/>
          </a:xfrm>
        </p:grpSpPr>
        <p:sp>
          <p:nvSpPr>
            <p:cNvPr id="525" name="正方形"/>
            <p:cNvSpPr/>
            <p:nvPr/>
          </p:nvSpPr>
          <p:spPr>
            <a:xfrm>
              <a:off x="-1" y="-1"/>
              <a:ext cx="316808" cy="316808"/>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526" name="1"/>
            <p:cNvSpPr txBox="1"/>
            <p:nvPr/>
          </p:nvSpPr>
          <p:spPr>
            <a:xfrm>
              <a:off x="45720" y="4731"/>
              <a:ext cx="225364" cy="307337"/>
            </a:xfrm>
            <a:prstGeom prst="rect">
              <a:avLst/>
            </a:prstGeom>
            <a:solidFill>
              <a:srgbClr val="80808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1</a:t>
              </a:r>
            </a:p>
          </p:txBody>
        </p:sp>
      </p:grpSp>
      <p:sp>
        <p:nvSpPr>
          <p:cNvPr id="528" name="矩形 72"/>
          <p:cNvSpPr txBox="1"/>
          <p:nvPr/>
        </p:nvSpPr>
        <p:spPr>
          <a:xfrm>
            <a:off x="6137928" y="3579689"/>
            <a:ext cx="2327244"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Recommendation System </a:t>
            </a:r>
          </a:p>
        </p:txBody>
      </p:sp>
      <p:grpSp>
        <p:nvGrpSpPr>
          <p:cNvPr id="531" name="矩形 73"/>
          <p:cNvGrpSpPr/>
          <p:nvPr/>
        </p:nvGrpSpPr>
        <p:grpSpPr>
          <a:xfrm>
            <a:off x="5629401" y="4093597"/>
            <a:ext cx="316808" cy="316808"/>
            <a:chOff x="0" y="0"/>
            <a:chExt cx="316806" cy="316806"/>
          </a:xfrm>
        </p:grpSpPr>
        <p:sp>
          <p:nvSpPr>
            <p:cNvPr id="529" name="正方形"/>
            <p:cNvSpPr/>
            <p:nvPr/>
          </p:nvSpPr>
          <p:spPr>
            <a:xfrm>
              <a:off x="-1" y="-1"/>
              <a:ext cx="316808" cy="316808"/>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530" name="2"/>
            <p:cNvSpPr txBox="1"/>
            <p:nvPr/>
          </p:nvSpPr>
          <p:spPr>
            <a:xfrm>
              <a:off x="45720" y="4731"/>
              <a:ext cx="225364" cy="307337"/>
            </a:xfrm>
            <a:prstGeom prst="rect">
              <a:avLst/>
            </a:prstGeom>
            <a:solidFill>
              <a:srgbClr val="80808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2</a:t>
              </a:r>
            </a:p>
          </p:txBody>
        </p:sp>
      </p:grpSp>
      <p:sp>
        <p:nvSpPr>
          <p:cNvPr id="532" name="矩形 74"/>
          <p:cNvSpPr txBox="1"/>
          <p:nvPr/>
        </p:nvSpPr>
        <p:spPr>
          <a:xfrm>
            <a:off x="6137928" y="4094238"/>
            <a:ext cx="489515"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Data</a:t>
            </a:r>
          </a:p>
        </p:txBody>
      </p:sp>
      <p:grpSp>
        <p:nvGrpSpPr>
          <p:cNvPr id="535" name="矩形 77"/>
          <p:cNvGrpSpPr/>
          <p:nvPr/>
        </p:nvGrpSpPr>
        <p:grpSpPr>
          <a:xfrm>
            <a:off x="5629401" y="4605800"/>
            <a:ext cx="316808" cy="316808"/>
            <a:chOff x="0" y="0"/>
            <a:chExt cx="316806" cy="316806"/>
          </a:xfrm>
        </p:grpSpPr>
        <p:sp>
          <p:nvSpPr>
            <p:cNvPr id="533" name="正方形"/>
            <p:cNvSpPr/>
            <p:nvPr/>
          </p:nvSpPr>
          <p:spPr>
            <a:xfrm>
              <a:off x="-1" y="-1"/>
              <a:ext cx="316808" cy="316808"/>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534" name="3"/>
            <p:cNvSpPr txBox="1"/>
            <p:nvPr/>
          </p:nvSpPr>
          <p:spPr>
            <a:xfrm>
              <a:off x="45720" y="4731"/>
              <a:ext cx="225364"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3</a:t>
              </a:r>
            </a:p>
          </p:txBody>
        </p:sp>
      </p:grpSp>
      <p:sp>
        <p:nvSpPr>
          <p:cNvPr id="536" name="矩形 78"/>
          <p:cNvSpPr txBox="1"/>
          <p:nvPr/>
        </p:nvSpPr>
        <p:spPr>
          <a:xfrm>
            <a:off x="6137928" y="4602583"/>
            <a:ext cx="914394"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Problems</a:t>
            </a:r>
          </a:p>
        </p:txBody>
      </p:sp>
      <p:sp>
        <p:nvSpPr>
          <p:cNvPr id="537" name="文本框 23"/>
          <p:cNvSpPr txBox="1"/>
          <p:nvPr/>
        </p:nvSpPr>
        <p:spPr>
          <a:xfrm>
            <a:off x="5517786" y="2590633"/>
            <a:ext cx="2020348" cy="523237"/>
          </a:xfrm>
          <a:prstGeom prst="rect">
            <a:avLst/>
          </a:prstGeom>
          <a:solidFill>
            <a:srgbClr val="FFFFFF">
              <a:alpha val="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800" b="1">
                <a:solidFill>
                  <a:schemeClr val="accent1"/>
                </a:solidFill>
                <a:latin typeface="微软雅黑"/>
                <a:ea typeface="微软雅黑"/>
                <a:cs typeface="微软雅黑"/>
                <a:sym typeface="微软雅黑"/>
              </a:defRPr>
            </a:lvl1pPr>
          </a:lstStyle>
          <a:p>
            <a:r>
              <a:t>  CONTENT</a:t>
            </a:r>
          </a:p>
        </p:txBody>
      </p:sp>
      <p:pic>
        <p:nvPicPr>
          <p:cNvPr id="538" name="图片 5" descr="图片 5"/>
          <p:cNvPicPr>
            <a:picLocks noChangeAspect="1"/>
          </p:cNvPicPr>
          <p:nvPr/>
        </p:nvPicPr>
        <p:blipFill>
          <a:blip r:embed="rId4"/>
          <a:stretch>
            <a:fillRect/>
          </a:stretch>
        </p:blipFill>
        <p:spPr>
          <a:xfrm>
            <a:off x="6322900" y="653681"/>
            <a:ext cx="1397001" cy="1397001"/>
          </a:xfrm>
          <a:prstGeom prst="rect">
            <a:avLst/>
          </a:prstGeom>
          <a:ln w="12700">
            <a:miter lim="400000"/>
          </a:ln>
        </p:spPr>
      </p:pic>
      <p:grpSp>
        <p:nvGrpSpPr>
          <p:cNvPr id="541" name="矩形 77"/>
          <p:cNvGrpSpPr/>
          <p:nvPr/>
        </p:nvGrpSpPr>
        <p:grpSpPr>
          <a:xfrm>
            <a:off x="5630969" y="5112146"/>
            <a:ext cx="316808" cy="325930"/>
            <a:chOff x="0" y="0"/>
            <a:chExt cx="316806" cy="325929"/>
          </a:xfrm>
        </p:grpSpPr>
        <p:sp>
          <p:nvSpPr>
            <p:cNvPr id="539" name="正方形"/>
            <p:cNvSpPr/>
            <p:nvPr/>
          </p:nvSpPr>
          <p:spPr>
            <a:xfrm>
              <a:off x="0" y="9123"/>
              <a:ext cx="316807" cy="31680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540" name="3"/>
            <p:cNvSpPr txBox="1"/>
            <p:nvPr/>
          </p:nvSpPr>
          <p:spPr>
            <a:xfrm>
              <a:off x="45721" y="0"/>
              <a:ext cx="225364"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4</a:t>
              </a:r>
            </a:p>
          </p:txBody>
        </p:sp>
      </p:grpSp>
      <p:sp>
        <p:nvSpPr>
          <p:cNvPr id="542" name="矩形 78"/>
          <p:cNvSpPr txBox="1"/>
          <p:nvPr/>
        </p:nvSpPr>
        <p:spPr>
          <a:xfrm>
            <a:off x="6139496" y="5110102"/>
            <a:ext cx="1210785"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Deep models</a:t>
            </a:r>
          </a:p>
        </p:txBody>
      </p:sp>
      <p:grpSp>
        <p:nvGrpSpPr>
          <p:cNvPr id="545" name="矩形 77"/>
          <p:cNvGrpSpPr/>
          <p:nvPr/>
        </p:nvGrpSpPr>
        <p:grpSpPr>
          <a:xfrm>
            <a:off x="5630969" y="5624298"/>
            <a:ext cx="316808" cy="325930"/>
            <a:chOff x="0" y="0"/>
            <a:chExt cx="316806" cy="325929"/>
          </a:xfrm>
        </p:grpSpPr>
        <p:sp>
          <p:nvSpPr>
            <p:cNvPr id="543" name="正方形"/>
            <p:cNvSpPr/>
            <p:nvPr/>
          </p:nvSpPr>
          <p:spPr>
            <a:xfrm>
              <a:off x="0" y="9123"/>
              <a:ext cx="316807" cy="31680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544" name="3"/>
            <p:cNvSpPr txBox="1"/>
            <p:nvPr/>
          </p:nvSpPr>
          <p:spPr>
            <a:xfrm>
              <a:off x="45721" y="0"/>
              <a:ext cx="225364" cy="307337"/>
            </a:xfrm>
            <a:prstGeom prst="rect">
              <a:avLst/>
            </a:prstGeom>
            <a:solidFill>
              <a:srgbClr val="80808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5</a:t>
              </a:r>
            </a:p>
          </p:txBody>
        </p:sp>
      </p:grpSp>
      <p:sp>
        <p:nvSpPr>
          <p:cNvPr id="546" name="矩形 78"/>
          <p:cNvSpPr txBox="1"/>
          <p:nvPr/>
        </p:nvSpPr>
        <p:spPr>
          <a:xfrm>
            <a:off x="6167201" y="5620194"/>
            <a:ext cx="1823101"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Do recommendation</a:t>
            </a:r>
          </a:p>
        </p:txBody>
      </p:sp>
      <p:grpSp>
        <p:nvGrpSpPr>
          <p:cNvPr id="549" name="矩形 77"/>
          <p:cNvGrpSpPr/>
          <p:nvPr/>
        </p:nvGrpSpPr>
        <p:grpSpPr>
          <a:xfrm>
            <a:off x="5632293" y="6134505"/>
            <a:ext cx="316808" cy="325930"/>
            <a:chOff x="0" y="0"/>
            <a:chExt cx="316806" cy="325929"/>
          </a:xfrm>
        </p:grpSpPr>
        <p:sp>
          <p:nvSpPr>
            <p:cNvPr id="547" name="正方形"/>
            <p:cNvSpPr/>
            <p:nvPr/>
          </p:nvSpPr>
          <p:spPr>
            <a:xfrm>
              <a:off x="0" y="9123"/>
              <a:ext cx="316807" cy="316807"/>
            </a:xfrm>
            <a:prstGeom prst="rect">
              <a:avLst/>
            </a:prstGeom>
            <a:solidFill>
              <a:schemeClr val="accent1"/>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548" name="3"/>
            <p:cNvSpPr txBox="1"/>
            <p:nvPr/>
          </p:nvSpPr>
          <p:spPr>
            <a:xfrm>
              <a:off x="45721" y="0"/>
              <a:ext cx="225364" cy="307337"/>
            </a:xfrm>
            <a:prstGeom prst="rect">
              <a:avLst/>
            </a:prstGeom>
            <a:solidFill>
              <a:schemeClr val="accent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6</a:t>
              </a:r>
            </a:p>
          </p:txBody>
        </p:sp>
      </p:grpSp>
      <p:sp>
        <p:nvSpPr>
          <p:cNvPr id="550" name="矩形 78"/>
          <p:cNvSpPr txBox="1"/>
          <p:nvPr/>
        </p:nvSpPr>
        <p:spPr>
          <a:xfrm>
            <a:off x="6168526" y="6130400"/>
            <a:ext cx="1072140"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chemeClr val="accent1"/>
                </a:solidFill>
                <a:latin typeface="微软雅黑"/>
                <a:ea typeface="微软雅黑"/>
                <a:cs typeface="微软雅黑"/>
                <a:sym typeface="微软雅黑"/>
              </a:defRPr>
            </a:lvl1pPr>
          </a:lstStyle>
          <a:p>
            <a:r>
              <a:t>Conclusion</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矩形 2"/>
          <p:cNvSpPr/>
          <p:nvPr/>
        </p:nvSpPr>
        <p:spPr>
          <a:xfrm>
            <a:off x="0" y="-6716"/>
            <a:ext cx="9144000" cy="1039947"/>
          </a:xfrm>
          <a:prstGeom prst="rect">
            <a:avLst/>
          </a:prstGeom>
          <a:solidFill>
            <a:srgbClr val="F2F2F2"/>
          </a:solidFill>
          <a:ln w="12700">
            <a:miter lim="400000"/>
          </a:ln>
        </p:spPr>
        <p:txBody>
          <a:bodyPr lIns="45718" tIns="45718" rIns="45718" bIns="45718" anchor="ctr"/>
          <a:lstStyle/>
          <a:p>
            <a:pPr>
              <a:defRPr sz="1800">
                <a:solidFill>
                  <a:srgbClr val="44546A"/>
                </a:solidFill>
                <a:latin typeface="微软雅黑"/>
                <a:ea typeface="微软雅黑"/>
                <a:cs typeface="微软雅黑"/>
                <a:sym typeface="微软雅黑"/>
              </a:defRPr>
            </a:pPr>
            <a:endParaRPr/>
          </a:p>
        </p:txBody>
      </p:sp>
      <p:pic>
        <p:nvPicPr>
          <p:cNvPr id="555" name="图片 43" descr="图片 43"/>
          <p:cNvPicPr>
            <a:picLocks noChangeAspect="1"/>
          </p:cNvPicPr>
          <p:nvPr/>
        </p:nvPicPr>
        <p:blipFill>
          <a:blip r:embed="rId3"/>
          <a:stretch>
            <a:fillRect/>
          </a:stretch>
        </p:blipFill>
        <p:spPr>
          <a:xfrm>
            <a:off x="8275684" y="248793"/>
            <a:ext cx="583276" cy="583276"/>
          </a:xfrm>
          <a:prstGeom prst="rect">
            <a:avLst/>
          </a:prstGeom>
          <a:ln w="12700">
            <a:miter lim="400000"/>
          </a:ln>
        </p:spPr>
      </p:pic>
      <p:sp>
        <p:nvSpPr>
          <p:cNvPr id="556" name="标题 1"/>
          <p:cNvSpPr txBox="1"/>
          <p:nvPr/>
        </p:nvSpPr>
        <p:spPr>
          <a:xfrm>
            <a:off x="594708" y="248793"/>
            <a:ext cx="4778571" cy="561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905255">
              <a:defRPr sz="2600">
                <a:solidFill>
                  <a:srgbClr val="A18444"/>
                </a:solidFill>
                <a:latin typeface="Yuanti SC Bold"/>
                <a:ea typeface="Yuanti SC Bold"/>
                <a:cs typeface="Yuanti SC Bold"/>
                <a:sym typeface="Yuanti SC Bold"/>
              </a:defRPr>
            </a:pPr>
            <a:r>
              <a:t>W</a:t>
            </a:r>
            <a:r>
              <a:rPr>
                <a:solidFill>
                  <a:schemeClr val="accent5">
                    <a:satOff val="-3547"/>
                    <a:lumOff val="-10352"/>
                  </a:schemeClr>
                </a:solidFill>
              </a:rPr>
              <a:t>hat we have done</a:t>
            </a:r>
          </a:p>
        </p:txBody>
      </p:sp>
      <p:grpSp>
        <p:nvGrpSpPr>
          <p:cNvPr id="572" name="组合 17"/>
          <p:cNvGrpSpPr/>
          <p:nvPr/>
        </p:nvGrpSpPr>
        <p:grpSpPr>
          <a:xfrm>
            <a:off x="727887" y="1900496"/>
            <a:ext cx="7688227" cy="4121642"/>
            <a:chOff x="0" y="0"/>
            <a:chExt cx="7688226" cy="4121641"/>
          </a:xfrm>
        </p:grpSpPr>
        <p:grpSp>
          <p:nvGrpSpPr>
            <p:cNvPr id="559" name="矩形: 圆角 18"/>
            <p:cNvGrpSpPr/>
            <p:nvPr/>
          </p:nvGrpSpPr>
          <p:grpSpPr>
            <a:xfrm>
              <a:off x="0" y="1143445"/>
              <a:ext cx="7688227" cy="669047"/>
              <a:chOff x="0" y="0"/>
              <a:chExt cx="7688226" cy="669046"/>
            </a:xfrm>
          </p:grpSpPr>
          <p:sp>
            <p:nvSpPr>
              <p:cNvPr id="557" name="圆角矩形"/>
              <p:cNvSpPr/>
              <p:nvPr/>
            </p:nvSpPr>
            <p:spPr>
              <a:xfrm>
                <a:off x="0" y="0"/>
                <a:ext cx="7688227" cy="669047"/>
              </a:xfrm>
              <a:prstGeom prst="roundRect">
                <a:avLst>
                  <a:gd name="adj" fmla="val 16667"/>
                </a:avLst>
              </a:prstGeom>
              <a:noFill/>
              <a:ln w="25400" cap="flat">
                <a:solidFill>
                  <a:srgbClr val="000000"/>
                </a:solidFill>
                <a:prstDash val="solid"/>
                <a:round/>
              </a:ln>
              <a:effectLst/>
            </p:spPr>
            <p:txBody>
              <a:bodyPr wrap="square" lIns="45718" tIns="45718" rIns="45718" bIns="45718" numCol="1" anchor="ctr">
                <a:noAutofit/>
              </a:bodyPr>
              <a:lstStyle/>
              <a:p>
                <a:pPr algn="ctr">
                  <a:defRPr sz="2000">
                    <a:solidFill>
                      <a:srgbClr val="475368"/>
                    </a:solidFill>
                    <a:latin typeface="微软雅黑"/>
                    <a:ea typeface="微软雅黑"/>
                    <a:cs typeface="微软雅黑"/>
                    <a:sym typeface="微软雅黑"/>
                  </a:defRPr>
                </a:pPr>
                <a:endParaRPr/>
              </a:p>
            </p:txBody>
          </p:sp>
          <p:sp>
            <p:nvSpPr>
              <p:cNvPr id="558" name="Minimize MSE between our predictions and true values"/>
              <p:cNvSpPr txBox="1"/>
              <p:nvPr/>
            </p:nvSpPr>
            <p:spPr>
              <a:xfrm>
                <a:off x="91079" y="136402"/>
                <a:ext cx="7506067" cy="3962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2000" b="1">
                    <a:solidFill>
                      <a:schemeClr val="accent5">
                        <a:satOff val="-3547"/>
                        <a:lumOff val="-10352"/>
                      </a:schemeClr>
                    </a:solidFill>
                    <a:latin typeface="微软雅黑"/>
                    <a:ea typeface="微软雅黑"/>
                    <a:cs typeface="微软雅黑"/>
                    <a:sym typeface="微软雅黑"/>
                  </a:defRPr>
                </a:lvl1pPr>
              </a:lstStyle>
              <a:p>
                <a:r>
                  <a:t>Minimize MSE between our predictions and true values </a:t>
                </a:r>
              </a:p>
            </p:txBody>
          </p:sp>
        </p:grpSp>
        <p:grpSp>
          <p:nvGrpSpPr>
            <p:cNvPr id="562" name="矩形: 圆角 19"/>
            <p:cNvGrpSpPr/>
            <p:nvPr/>
          </p:nvGrpSpPr>
          <p:grpSpPr>
            <a:xfrm>
              <a:off x="0" y="3452593"/>
              <a:ext cx="7688227" cy="669049"/>
              <a:chOff x="0" y="0"/>
              <a:chExt cx="7688226" cy="669047"/>
            </a:xfrm>
          </p:grpSpPr>
          <p:sp>
            <p:nvSpPr>
              <p:cNvPr id="560" name="圆角矩形"/>
              <p:cNvSpPr/>
              <p:nvPr/>
            </p:nvSpPr>
            <p:spPr>
              <a:xfrm>
                <a:off x="0" y="0"/>
                <a:ext cx="7688227" cy="669048"/>
              </a:xfrm>
              <a:prstGeom prst="roundRect">
                <a:avLst>
                  <a:gd name="adj" fmla="val 16667"/>
                </a:avLst>
              </a:prstGeom>
              <a:noFill/>
              <a:ln w="25400" cap="flat">
                <a:solidFill>
                  <a:srgbClr val="000000"/>
                </a:solidFill>
                <a:prstDash val="solid"/>
                <a:round/>
              </a:ln>
              <a:effectLst/>
            </p:spPr>
            <p:txBody>
              <a:bodyPr wrap="square" lIns="45718" tIns="45718" rIns="45718" bIns="45718" numCol="1" anchor="ctr">
                <a:noAutofit/>
              </a:bodyPr>
              <a:lstStyle/>
              <a:p>
                <a:pPr algn="ctr">
                  <a:defRPr sz="2000">
                    <a:solidFill>
                      <a:srgbClr val="475368"/>
                    </a:solidFill>
                    <a:latin typeface="微软雅黑"/>
                    <a:ea typeface="微软雅黑"/>
                    <a:cs typeface="微软雅黑"/>
                    <a:sym typeface="微软雅黑"/>
                  </a:defRPr>
                </a:pPr>
                <a:endParaRPr/>
              </a:p>
            </p:txBody>
          </p:sp>
          <p:sp>
            <p:nvSpPr>
              <p:cNvPr id="561" name="Improve the quality of recommendation"/>
              <p:cNvSpPr txBox="1"/>
              <p:nvPr/>
            </p:nvSpPr>
            <p:spPr>
              <a:xfrm>
                <a:off x="91079" y="136403"/>
                <a:ext cx="7506067" cy="3962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2000" b="1">
                    <a:solidFill>
                      <a:schemeClr val="accent5">
                        <a:satOff val="-3547"/>
                        <a:lumOff val="-10352"/>
                      </a:schemeClr>
                    </a:solidFill>
                    <a:latin typeface="微软雅黑"/>
                    <a:ea typeface="微软雅黑"/>
                    <a:cs typeface="微软雅黑"/>
                    <a:sym typeface="微软雅黑"/>
                  </a:defRPr>
                </a:lvl1pPr>
              </a:lstStyle>
              <a:p>
                <a:r>
                  <a:t>Improve the quality of recommendation</a:t>
                </a:r>
              </a:p>
            </p:txBody>
          </p:sp>
        </p:grpSp>
        <p:grpSp>
          <p:nvGrpSpPr>
            <p:cNvPr id="565" name="矩形: 圆角 20"/>
            <p:cNvGrpSpPr/>
            <p:nvPr/>
          </p:nvGrpSpPr>
          <p:grpSpPr>
            <a:xfrm>
              <a:off x="0" y="2319145"/>
              <a:ext cx="7688227" cy="669047"/>
              <a:chOff x="0" y="0"/>
              <a:chExt cx="7688226" cy="669046"/>
            </a:xfrm>
          </p:grpSpPr>
          <p:sp>
            <p:nvSpPr>
              <p:cNvPr id="563" name="圆角矩形"/>
              <p:cNvSpPr/>
              <p:nvPr/>
            </p:nvSpPr>
            <p:spPr>
              <a:xfrm>
                <a:off x="0" y="0"/>
                <a:ext cx="7688227" cy="669047"/>
              </a:xfrm>
              <a:prstGeom prst="roundRect">
                <a:avLst>
                  <a:gd name="adj" fmla="val 16667"/>
                </a:avLst>
              </a:prstGeom>
              <a:noFill/>
              <a:ln w="25400" cap="flat">
                <a:solidFill>
                  <a:srgbClr val="000000"/>
                </a:solidFill>
                <a:prstDash val="solid"/>
                <a:round/>
              </a:ln>
              <a:effectLst/>
            </p:spPr>
            <p:txBody>
              <a:bodyPr wrap="square" lIns="45718" tIns="45718" rIns="45718" bIns="45718" numCol="1" anchor="ctr">
                <a:noAutofit/>
              </a:bodyPr>
              <a:lstStyle/>
              <a:p>
                <a:pPr algn="ctr">
                  <a:defRPr sz="2000">
                    <a:solidFill>
                      <a:srgbClr val="475368"/>
                    </a:solidFill>
                    <a:latin typeface="微软雅黑"/>
                    <a:ea typeface="微软雅黑"/>
                    <a:cs typeface="微软雅黑"/>
                    <a:sym typeface="微软雅黑"/>
                  </a:defRPr>
                </a:pPr>
                <a:endParaRPr/>
              </a:p>
            </p:txBody>
          </p:sp>
          <p:sp>
            <p:nvSpPr>
              <p:cNvPr id="564" name="Solve or smooth the cold-start problem"/>
              <p:cNvSpPr txBox="1"/>
              <p:nvPr/>
            </p:nvSpPr>
            <p:spPr>
              <a:xfrm>
                <a:off x="91079" y="136402"/>
                <a:ext cx="7506067" cy="3962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2000" b="1">
                    <a:solidFill>
                      <a:schemeClr val="accent5">
                        <a:satOff val="-3547"/>
                        <a:lumOff val="-10352"/>
                      </a:schemeClr>
                    </a:solidFill>
                    <a:latin typeface="微软雅黑"/>
                    <a:ea typeface="微软雅黑"/>
                    <a:cs typeface="微软雅黑"/>
                    <a:sym typeface="微软雅黑"/>
                  </a:defRPr>
                </a:lvl1pPr>
              </a:lstStyle>
              <a:p>
                <a:r>
                  <a:t>Solve or smooth the cold-start problem</a:t>
                </a:r>
              </a:p>
            </p:txBody>
          </p:sp>
        </p:grpSp>
        <p:grpSp>
          <p:nvGrpSpPr>
            <p:cNvPr id="568" name="矩形: 圆角 22"/>
            <p:cNvGrpSpPr/>
            <p:nvPr/>
          </p:nvGrpSpPr>
          <p:grpSpPr>
            <a:xfrm>
              <a:off x="0" y="-1"/>
              <a:ext cx="7688227" cy="669048"/>
              <a:chOff x="0" y="0"/>
              <a:chExt cx="7688226" cy="669046"/>
            </a:xfrm>
          </p:grpSpPr>
          <p:sp>
            <p:nvSpPr>
              <p:cNvPr id="566" name="圆角矩形"/>
              <p:cNvSpPr/>
              <p:nvPr/>
            </p:nvSpPr>
            <p:spPr>
              <a:xfrm>
                <a:off x="0" y="0"/>
                <a:ext cx="7688227" cy="669047"/>
              </a:xfrm>
              <a:prstGeom prst="roundRect">
                <a:avLst>
                  <a:gd name="adj" fmla="val 16667"/>
                </a:avLst>
              </a:prstGeom>
              <a:noFill/>
              <a:ln w="25400" cap="flat">
                <a:solidFill>
                  <a:srgbClr val="000000"/>
                </a:solidFill>
                <a:prstDash val="solid"/>
                <a:round/>
              </a:ln>
              <a:effectLst/>
            </p:spPr>
            <p:txBody>
              <a:bodyPr wrap="square" lIns="45718" tIns="45718" rIns="45718" bIns="45718" numCol="1" anchor="ctr">
                <a:noAutofit/>
              </a:bodyPr>
              <a:lstStyle/>
              <a:p>
                <a:pPr algn="ctr">
                  <a:defRPr sz="2000">
                    <a:solidFill>
                      <a:srgbClr val="475368"/>
                    </a:solidFill>
                    <a:latin typeface="微软雅黑"/>
                    <a:ea typeface="微软雅黑"/>
                    <a:cs typeface="微软雅黑"/>
                    <a:sym typeface="微软雅黑"/>
                  </a:defRPr>
                </a:pPr>
                <a:endParaRPr/>
              </a:p>
            </p:txBody>
          </p:sp>
          <p:sp>
            <p:nvSpPr>
              <p:cNvPr id="567" name="Use deep learning methods to complete the rating matrix"/>
              <p:cNvSpPr txBox="1"/>
              <p:nvPr/>
            </p:nvSpPr>
            <p:spPr>
              <a:xfrm>
                <a:off x="91079" y="136402"/>
                <a:ext cx="7506067" cy="3962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2000" b="1">
                    <a:solidFill>
                      <a:schemeClr val="accent5">
                        <a:satOff val="-3547"/>
                        <a:lumOff val="-10352"/>
                      </a:schemeClr>
                    </a:solidFill>
                    <a:latin typeface="微软雅黑"/>
                    <a:ea typeface="微软雅黑"/>
                    <a:cs typeface="微软雅黑"/>
                    <a:sym typeface="微软雅黑"/>
                  </a:defRPr>
                </a:lvl1pPr>
              </a:lstStyle>
              <a:p>
                <a:r>
                  <a:t>Use deep learning methods to complete the rating matrix</a:t>
                </a:r>
              </a:p>
            </p:txBody>
          </p:sp>
        </p:grpSp>
        <p:sp>
          <p:nvSpPr>
            <p:cNvPr id="569" name="箭头: 下 23"/>
            <p:cNvSpPr/>
            <p:nvPr/>
          </p:nvSpPr>
          <p:spPr>
            <a:xfrm>
              <a:off x="3534646" y="669804"/>
              <a:ext cx="340081" cy="458336"/>
            </a:xfrm>
            <a:custGeom>
              <a:avLst/>
              <a:gdLst/>
              <a:ahLst/>
              <a:cxnLst>
                <a:cxn ang="0">
                  <a:pos x="wd2" y="hd2"/>
                </a:cxn>
                <a:cxn ang="5400000">
                  <a:pos x="wd2" y="hd2"/>
                </a:cxn>
                <a:cxn ang="10800000">
                  <a:pos x="wd2" y="hd2"/>
                </a:cxn>
                <a:cxn ang="16200000">
                  <a:pos x="wd2" y="hd2"/>
                </a:cxn>
              </a:cxnLst>
              <a:rect l="0" t="0" r="r" b="b"/>
              <a:pathLst>
                <a:path w="21600" h="21600" extrusionOk="0">
                  <a:moveTo>
                    <a:pt x="0" y="13587"/>
                  </a:moveTo>
                  <a:lnTo>
                    <a:pt x="5400" y="13587"/>
                  </a:lnTo>
                  <a:lnTo>
                    <a:pt x="5400" y="0"/>
                  </a:lnTo>
                  <a:lnTo>
                    <a:pt x="16200" y="0"/>
                  </a:lnTo>
                  <a:lnTo>
                    <a:pt x="16200" y="13587"/>
                  </a:lnTo>
                  <a:lnTo>
                    <a:pt x="21600" y="13587"/>
                  </a:lnTo>
                  <a:lnTo>
                    <a:pt x="10800" y="21600"/>
                  </a:lnTo>
                  <a:close/>
                </a:path>
              </a:pathLst>
            </a:custGeom>
            <a:solidFill>
              <a:srgbClr val="36498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570" name="箭头: 下 24"/>
            <p:cNvSpPr/>
            <p:nvPr/>
          </p:nvSpPr>
          <p:spPr>
            <a:xfrm>
              <a:off x="3534646" y="1826650"/>
              <a:ext cx="340081" cy="458336"/>
            </a:xfrm>
            <a:custGeom>
              <a:avLst/>
              <a:gdLst/>
              <a:ahLst/>
              <a:cxnLst>
                <a:cxn ang="0">
                  <a:pos x="wd2" y="hd2"/>
                </a:cxn>
                <a:cxn ang="5400000">
                  <a:pos x="wd2" y="hd2"/>
                </a:cxn>
                <a:cxn ang="10800000">
                  <a:pos x="wd2" y="hd2"/>
                </a:cxn>
                <a:cxn ang="16200000">
                  <a:pos x="wd2" y="hd2"/>
                </a:cxn>
              </a:cxnLst>
              <a:rect l="0" t="0" r="r" b="b"/>
              <a:pathLst>
                <a:path w="21600" h="21600" extrusionOk="0">
                  <a:moveTo>
                    <a:pt x="0" y="13587"/>
                  </a:moveTo>
                  <a:lnTo>
                    <a:pt x="5400" y="13587"/>
                  </a:lnTo>
                  <a:lnTo>
                    <a:pt x="5400" y="0"/>
                  </a:lnTo>
                  <a:lnTo>
                    <a:pt x="16200" y="0"/>
                  </a:lnTo>
                  <a:lnTo>
                    <a:pt x="16200" y="13587"/>
                  </a:lnTo>
                  <a:lnTo>
                    <a:pt x="21600" y="13587"/>
                  </a:lnTo>
                  <a:lnTo>
                    <a:pt x="10800" y="21600"/>
                  </a:lnTo>
                  <a:close/>
                </a:path>
              </a:pathLst>
            </a:custGeom>
            <a:solidFill>
              <a:srgbClr val="36498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571" name="箭头: 下 26"/>
            <p:cNvSpPr/>
            <p:nvPr/>
          </p:nvSpPr>
          <p:spPr>
            <a:xfrm>
              <a:off x="3534646" y="2994257"/>
              <a:ext cx="340081" cy="458336"/>
            </a:xfrm>
            <a:custGeom>
              <a:avLst/>
              <a:gdLst/>
              <a:ahLst/>
              <a:cxnLst>
                <a:cxn ang="0">
                  <a:pos x="wd2" y="hd2"/>
                </a:cxn>
                <a:cxn ang="5400000">
                  <a:pos x="wd2" y="hd2"/>
                </a:cxn>
                <a:cxn ang="10800000">
                  <a:pos x="wd2" y="hd2"/>
                </a:cxn>
                <a:cxn ang="16200000">
                  <a:pos x="wd2" y="hd2"/>
                </a:cxn>
              </a:cxnLst>
              <a:rect l="0" t="0" r="r" b="b"/>
              <a:pathLst>
                <a:path w="21600" h="21600" extrusionOk="0">
                  <a:moveTo>
                    <a:pt x="0" y="13587"/>
                  </a:moveTo>
                  <a:lnTo>
                    <a:pt x="5400" y="13587"/>
                  </a:lnTo>
                  <a:lnTo>
                    <a:pt x="5400" y="0"/>
                  </a:lnTo>
                  <a:lnTo>
                    <a:pt x="16200" y="0"/>
                  </a:lnTo>
                  <a:lnTo>
                    <a:pt x="16200" y="13587"/>
                  </a:lnTo>
                  <a:lnTo>
                    <a:pt x="21600" y="13587"/>
                  </a:lnTo>
                  <a:lnTo>
                    <a:pt x="10800" y="21600"/>
                  </a:lnTo>
                  <a:close/>
                </a:path>
              </a:pathLst>
            </a:custGeom>
            <a:solidFill>
              <a:srgbClr val="36498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gr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6" name="图片 4" descr="图片 4"/>
          <p:cNvPicPr>
            <a:picLocks noChangeAspect="1"/>
          </p:cNvPicPr>
          <p:nvPr/>
        </p:nvPicPr>
        <p:blipFill>
          <a:blip r:embed="rId2"/>
          <a:stretch>
            <a:fillRect/>
          </a:stretch>
        </p:blipFill>
        <p:spPr>
          <a:xfrm>
            <a:off x="0" y="0"/>
            <a:ext cx="9144000" cy="5372100"/>
          </a:xfrm>
          <a:prstGeom prst="rect">
            <a:avLst/>
          </a:prstGeom>
          <a:ln w="12700">
            <a:miter lim="400000"/>
          </a:ln>
        </p:spPr>
      </p:pic>
      <p:sp>
        <p:nvSpPr>
          <p:cNvPr id="577" name="任意多边形 14"/>
          <p:cNvSpPr/>
          <p:nvPr/>
        </p:nvSpPr>
        <p:spPr>
          <a:xfrm>
            <a:off x="-1" y="2842036"/>
            <a:ext cx="9144001" cy="2051818"/>
          </a:xfrm>
          <a:custGeom>
            <a:avLst/>
            <a:gdLst/>
            <a:ahLst/>
            <a:cxnLst>
              <a:cxn ang="0">
                <a:pos x="wd2" y="hd2"/>
              </a:cxn>
              <a:cxn ang="5400000">
                <a:pos x="wd2" y="hd2"/>
              </a:cxn>
              <a:cxn ang="10800000">
                <a:pos x="wd2" y="hd2"/>
              </a:cxn>
              <a:cxn ang="16200000">
                <a:pos x="wd2" y="hd2"/>
              </a:cxn>
            </a:cxnLst>
            <a:rect l="0" t="0" r="r" b="b"/>
            <a:pathLst>
              <a:path w="21600" h="19794" extrusionOk="0">
                <a:moveTo>
                  <a:pt x="21600" y="0"/>
                </a:moveTo>
                <a:lnTo>
                  <a:pt x="21600" y="19794"/>
                </a:lnTo>
                <a:lnTo>
                  <a:pt x="0" y="19794"/>
                </a:lnTo>
                <a:lnTo>
                  <a:pt x="0" y="11616"/>
                </a:lnTo>
                <a:lnTo>
                  <a:pt x="14" y="11648"/>
                </a:lnTo>
                <a:cubicBezTo>
                  <a:pt x="4882" y="21600"/>
                  <a:pt x="13280" y="14464"/>
                  <a:pt x="18129" y="6935"/>
                </a:cubicBezTo>
                <a:cubicBezTo>
                  <a:pt x="19099" y="5430"/>
                  <a:pt x="20202" y="3244"/>
                  <a:pt x="21366" y="555"/>
                </a:cubicBezTo>
                <a:lnTo>
                  <a:pt x="21600" y="0"/>
                </a:lnTo>
                <a:close/>
              </a:path>
            </a:pathLst>
          </a:custGeom>
          <a:solidFill>
            <a:schemeClr val="accent1">
              <a:alpha val="5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sp>
        <p:nvSpPr>
          <p:cNvPr id="578" name="任意多边形 21"/>
          <p:cNvSpPr/>
          <p:nvPr/>
        </p:nvSpPr>
        <p:spPr>
          <a:xfrm>
            <a:off x="-1" y="3406623"/>
            <a:ext cx="9144001" cy="34780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5255"/>
                </a:lnTo>
                <a:lnTo>
                  <a:pt x="717" y="6026"/>
                </a:lnTo>
                <a:cubicBezTo>
                  <a:pt x="6344" y="11504"/>
                  <a:pt x="14744" y="7054"/>
                  <a:pt x="19749" y="2129"/>
                </a:cubicBezTo>
                <a:cubicBezTo>
                  <a:pt x="20184" y="1700"/>
                  <a:pt x="20643" y="1191"/>
                  <a:pt x="21121" y="609"/>
                </a:cubicBezTo>
                <a:close/>
              </a:path>
            </a:pathLst>
          </a:custGeom>
          <a:solidFill>
            <a:srgbClr val="FFFFFF"/>
          </a:solidFill>
          <a:ln w="12700">
            <a:miter lim="400000"/>
          </a:ln>
        </p:spPr>
        <p:txBody>
          <a:bodyPr lIns="45718" tIns="45718" rIns="45718" bIns="45718" anchor="ctr"/>
          <a:lstStyle/>
          <a:p>
            <a:pPr algn="ctr">
              <a:defRPr sz="1800">
                <a:solidFill>
                  <a:srgbClr val="FFFFFF"/>
                </a:solidFill>
                <a:latin typeface="微软雅黑"/>
                <a:ea typeface="微软雅黑"/>
                <a:cs typeface="微软雅黑"/>
                <a:sym typeface="微软雅黑"/>
              </a:defRPr>
            </a:pPr>
            <a:endParaRPr/>
          </a:p>
        </p:txBody>
      </p:sp>
      <p:pic>
        <p:nvPicPr>
          <p:cNvPr id="579" name="图片 6" descr="图片 6"/>
          <p:cNvPicPr>
            <a:picLocks noChangeAspect="1"/>
          </p:cNvPicPr>
          <p:nvPr/>
        </p:nvPicPr>
        <p:blipFill>
          <a:blip r:embed="rId3"/>
          <a:stretch>
            <a:fillRect/>
          </a:stretch>
        </p:blipFill>
        <p:spPr>
          <a:xfrm>
            <a:off x="8143481" y="5796782"/>
            <a:ext cx="720001" cy="720001"/>
          </a:xfrm>
          <a:prstGeom prst="rect">
            <a:avLst/>
          </a:prstGeom>
          <a:ln w="12700">
            <a:miter lim="400000"/>
          </a:ln>
        </p:spPr>
      </p:pic>
      <p:sp>
        <p:nvSpPr>
          <p:cNvPr id="580" name="TextBox 8"/>
          <p:cNvSpPr txBox="1"/>
          <p:nvPr/>
        </p:nvSpPr>
        <p:spPr>
          <a:xfrm>
            <a:off x="963001" y="1979582"/>
            <a:ext cx="7217996" cy="802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lnSpc>
                <a:spcPct val="120000"/>
              </a:lnSpc>
              <a:defRPr sz="4000" b="1">
                <a:solidFill>
                  <a:srgbClr val="002060"/>
                </a:solidFill>
                <a:latin typeface="微软雅黑"/>
                <a:ea typeface="微软雅黑"/>
                <a:cs typeface="微软雅黑"/>
                <a:sym typeface="微软雅黑"/>
              </a:defRPr>
            </a:pPr>
            <a:r>
              <a:t>Thanks for your listening！</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矩形 2"/>
          <p:cNvSpPr/>
          <p:nvPr/>
        </p:nvSpPr>
        <p:spPr>
          <a:xfrm>
            <a:off x="0" y="0"/>
            <a:ext cx="9144000" cy="1039947"/>
          </a:xfrm>
          <a:prstGeom prst="rect">
            <a:avLst/>
          </a:prstGeom>
          <a:solidFill>
            <a:srgbClr val="F2F2F2"/>
          </a:solidFill>
          <a:ln w="12700">
            <a:miter lim="400000"/>
          </a:ln>
        </p:spPr>
        <p:txBody>
          <a:bodyPr lIns="45718" tIns="45718" rIns="45718" bIns="45718" anchor="ctr"/>
          <a:lstStyle/>
          <a:p>
            <a:pPr>
              <a:defRPr sz="1800">
                <a:solidFill>
                  <a:srgbClr val="44546A"/>
                </a:solidFill>
                <a:latin typeface="微软雅黑"/>
                <a:ea typeface="微软雅黑"/>
                <a:cs typeface="微软雅黑"/>
                <a:sym typeface="微软雅黑"/>
              </a:defRPr>
            </a:pPr>
            <a:endParaRPr/>
          </a:p>
        </p:txBody>
      </p:sp>
      <p:pic>
        <p:nvPicPr>
          <p:cNvPr id="112" name="图片 43" descr="图片 43"/>
          <p:cNvPicPr>
            <a:picLocks noChangeAspect="1"/>
          </p:cNvPicPr>
          <p:nvPr/>
        </p:nvPicPr>
        <p:blipFill>
          <a:blip r:embed="rId3"/>
          <a:stretch>
            <a:fillRect/>
          </a:stretch>
        </p:blipFill>
        <p:spPr>
          <a:xfrm>
            <a:off x="8275684" y="248793"/>
            <a:ext cx="583276" cy="583276"/>
          </a:xfrm>
          <a:prstGeom prst="rect">
            <a:avLst/>
          </a:prstGeom>
          <a:ln w="12700">
            <a:miter lim="400000"/>
          </a:ln>
        </p:spPr>
      </p:pic>
      <p:sp>
        <p:nvSpPr>
          <p:cNvPr id="113" name="标题 1"/>
          <p:cNvSpPr txBox="1"/>
          <p:nvPr/>
        </p:nvSpPr>
        <p:spPr>
          <a:xfrm>
            <a:off x="330759" y="248793"/>
            <a:ext cx="3769390" cy="1031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r" defTabSz="905255">
              <a:defRPr sz="2600">
                <a:solidFill>
                  <a:srgbClr val="A18444"/>
                </a:solidFill>
                <a:latin typeface="Yuanti SC Bold"/>
                <a:ea typeface="Yuanti SC Bold"/>
                <a:cs typeface="Yuanti SC Bold"/>
                <a:sym typeface="Yuanti SC Bold"/>
              </a:defRPr>
            </a:pPr>
            <a:r>
              <a:t>R</a:t>
            </a:r>
            <a:r>
              <a:rPr>
                <a:solidFill>
                  <a:schemeClr val="accent5">
                    <a:satOff val="-3547"/>
                    <a:lumOff val="-10352"/>
                  </a:schemeClr>
                </a:solidFill>
              </a:rPr>
              <a:t>ecommendation </a:t>
            </a:r>
            <a:r>
              <a:t>S</a:t>
            </a:r>
            <a:r>
              <a:rPr>
                <a:solidFill>
                  <a:schemeClr val="accent5">
                    <a:satOff val="-3547"/>
                    <a:lumOff val="-10352"/>
                  </a:schemeClr>
                </a:solidFill>
              </a:rPr>
              <a:t>ystem </a:t>
            </a:r>
          </a:p>
        </p:txBody>
      </p:sp>
      <p:sp>
        <p:nvSpPr>
          <p:cNvPr id="114" name="MOVIE"/>
          <p:cNvSpPr txBox="1"/>
          <p:nvPr/>
        </p:nvSpPr>
        <p:spPr>
          <a:xfrm>
            <a:off x="1903272" y="5853588"/>
            <a:ext cx="1769723" cy="5994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800">
                <a:solidFill>
                  <a:srgbClr val="44546A"/>
                </a:solidFill>
                <a:latin typeface="Weibei SC Bold"/>
                <a:ea typeface="Weibei SC Bold"/>
                <a:cs typeface="Weibei SC Bold"/>
                <a:sym typeface="Weibei SC Bold"/>
              </a:defRPr>
            </a:lvl1pPr>
          </a:lstStyle>
          <a:p>
            <a:r>
              <a:t>MOVIE</a:t>
            </a:r>
          </a:p>
        </p:txBody>
      </p:sp>
      <p:sp>
        <p:nvSpPr>
          <p:cNvPr id="115" name="MUSIC"/>
          <p:cNvSpPr txBox="1"/>
          <p:nvPr/>
        </p:nvSpPr>
        <p:spPr>
          <a:xfrm>
            <a:off x="6221517" y="5871564"/>
            <a:ext cx="1699187" cy="5994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800">
                <a:solidFill>
                  <a:srgbClr val="44546A"/>
                </a:solidFill>
                <a:latin typeface="Weibei SC Bold"/>
                <a:ea typeface="Weibei SC Bold"/>
                <a:cs typeface="Weibei SC Bold"/>
                <a:sym typeface="Weibei SC Bold"/>
              </a:defRPr>
            </a:lvl1pPr>
          </a:lstStyle>
          <a:p>
            <a:r>
              <a:t>MUSIC</a:t>
            </a:r>
          </a:p>
        </p:txBody>
      </p:sp>
      <p:sp>
        <p:nvSpPr>
          <p:cNvPr id="116" name="VIDEO"/>
          <p:cNvSpPr txBox="1"/>
          <p:nvPr/>
        </p:nvSpPr>
        <p:spPr>
          <a:xfrm>
            <a:off x="6221517" y="3191132"/>
            <a:ext cx="1378142" cy="5994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800">
                <a:solidFill>
                  <a:srgbClr val="44546A"/>
                </a:solidFill>
                <a:latin typeface="Weibei SC Bold"/>
                <a:ea typeface="Weibei SC Bold"/>
                <a:cs typeface="Weibei SC Bold"/>
                <a:sym typeface="Weibei SC Bold"/>
              </a:defRPr>
            </a:lvl1pPr>
          </a:lstStyle>
          <a:p>
            <a:r>
              <a:t>VIDEO</a:t>
            </a:r>
          </a:p>
        </p:txBody>
      </p:sp>
      <p:sp>
        <p:nvSpPr>
          <p:cNvPr id="117" name="BOOK"/>
          <p:cNvSpPr txBox="1"/>
          <p:nvPr/>
        </p:nvSpPr>
        <p:spPr>
          <a:xfrm>
            <a:off x="1903272" y="3179593"/>
            <a:ext cx="1152239" cy="5994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800">
                <a:solidFill>
                  <a:srgbClr val="44546A"/>
                </a:solidFill>
                <a:latin typeface="Weibei SC Bold"/>
                <a:ea typeface="Weibei SC Bold"/>
                <a:cs typeface="Weibei SC Bold"/>
                <a:sym typeface="Weibei SC Bold"/>
              </a:defRPr>
            </a:lvl1pPr>
          </a:lstStyle>
          <a:p>
            <a:r>
              <a:t>BOOK</a:t>
            </a:r>
          </a:p>
        </p:txBody>
      </p:sp>
      <p:pic>
        <p:nvPicPr>
          <p:cNvPr id="118" name="线条 线条" descr="线条 线条"/>
          <p:cNvPicPr>
            <a:picLocks noChangeAspect="1"/>
          </p:cNvPicPr>
          <p:nvPr/>
        </p:nvPicPr>
        <p:blipFill>
          <a:blip r:embed="rId4"/>
          <a:stretch>
            <a:fillRect/>
          </a:stretch>
        </p:blipFill>
        <p:spPr>
          <a:xfrm rot="16200000">
            <a:off x="-1507184" y="4656647"/>
            <a:ext cx="3742609" cy="127003"/>
          </a:xfrm>
          <a:prstGeom prst="rect">
            <a:avLst/>
          </a:prstGeom>
          <a:ln w="12700">
            <a:miter lim="400000"/>
          </a:ln>
          <a:effectLst>
            <a:outerShdw blurRad="38100" dist="20000" dir="5400000" rotWithShape="0">
              <a:srgbClr val="000000">
                <a:alpha val="38000"/>
              </a:srgbClr>
            </a:outerShdw>
          </a:effectLst>
        </p:spPr>
      </p:pic>
      <p:pic>
        <p:nvPicPr>
          <p:cNvPr id="119" name="线条 线条" descr="线条 线条"/>
          <p:cNvPicPr>
            <a:picLocks noChangeAspect="1"/>
          </p:cNvPicPr>
          <p:nvPr/>
        </p:nvPicPr>
        <p:blipFill>
          <a:blip r:embed="rId5"/>
          <a:stretch>
            <a:fillRect/>
          </a:stretch>
        </p:blipFill>
        <p:spPr>
          <a:xfrm>
            <a:off x="291975" y="6446694"/>
            <a:ext cx="3738835" cy="127003"/>
          </a:xfrm>
          <a:prstGeom prst="rect">
            <a:avLst/>
          </a:prstGeom>
          <a:ln w="12700">
            <a:miter lim="400000"/>
          </a:ln>
          <a:effectLst>
            <a:outerShdw blurRad="38100" dist="20000" dir="5400000" rotWithShape="0">
              <a:srgbClr val="000000">
                <a:alpha val="38000"/>
              </a:srgbClr>
            </a:outerShdw>
          </a:effectLst>
        </p:spPr>
      </p:pic>
      <p:grpSp>
        <p:nvGrpSpPr>
          <p:cNvPr id="148" name="组合 159"/>
          <p:cNvGrpSpPr/>
          <p:nvPr/>
        </p:nvGrpSpPr>
        <p:grpSpPr>
          <a:xfrm>
            <a:off x="3992109" y="3089678"/>
            <a:ext cx="1159783" cy="1456947"/>
            <a:chOff x="0" y="0"/>
            <a:chExt cx="1159782" cy="1456945"/>
          </a:xfrm>
        </p:grpSpPr>
        <p:grpSp>
          <p:nvGrpSpPr>
            <p:cNvPr id="122" name="组合 125"/>
            <p:cNvGrpSpPr/>
            <p:nvPr/>
          </p:nvGrpSpPr>
          <p:grpSpPr>
            <a:xfrm>
              <a:off x="101660" y="-1"/>
              <a:ext cx="957056" cy="976587"/>
              <a:chOff x="0" y="0"/>
              <a:chExt cx="957055" cy="976586"/>
            </a:xfrm>
          </p:grpSpPr>
          <p:sp>
            <p:nvSpPr>
              <p:cNvPr id="120" name="Freeform 5"/>
              <p:cNvSpPr/>
              <p:nvPr/>
            </p:nvSpPr>
            <p:spPr>
              <a:xfrm>
                <a:off x="-1" y="-1"/>
                <a:ext cx="948693" cy="97658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901" y="0"/>
                      <a:pt x="0" y="3698"/>
                      <a:pt x="0" y="8294"/>
                    </a:cubicBezTo>
                    <a:cubicBezTo>
                      <a:pt x="0" y="9366"/>
                      <a:pt x="260" y="10403"/>
                      <a:pt x="737" y="11336"/>
                    </a:cubicBezTo>
                    <a:cubicBezTo>
                      <a:pt x="737" y="11336"/>
                      <a:pt x="737" y="11336"/>
                      <a:pt x="737" y="11336"/>
                    </a:cubicBezTo>
                    <a:cubicBezTo>
                      <a:pt x="911" y="11681"/>
                      <a:pt x="1128" y="11992"/>
                      <a:pt x="1345" y="12303"/>
                    </a:cubicBezTo>
                    <a:cubicBezTo>
                      <a:pt x="2082" y="13513"/>
                      <a:pt x="3340" y="15587"/>
                      <a:pt x="4120" y="16865"/>
                    </a:cubicBezTo>
                    <a:cubicBezTo>
                      <a:pt x="4120" y="16865"/>
                      <a:pt x="4684" y="18144"/>
                      <a:pt x="4684" y="18628"/>
                    </a:cubicBezTo>
                    <a:cubicBezTo>
                      <a:pt x="4684" y="19146"/>
                      <a:pt x="4728" y="19907"/>
                      <a:pt x="4988" y="20321"/>
                    </a:cubicBezTo>
                    <a:cubicBezTo>
                      <a:pt x="5161" y="20563"/>
                      <a:pt x="5595" y="21151"/>
                      <a:pt x="6636" y="21600"/>
                    </a:cubicBezTo>
                    <a:cubicBezTo>
                      <a:pt x="10800" y="21600"/>
                      <a:pt x="10800" y="21600"/>
                      <a:pt x="10800" y="21600"/>
                    </a:cubicBezTo>
                    <a:cubicBezTo>
                      <a:pt x="14920" y="21600"/>
                      <a:pt x="14920" y="21600"/>
                      <a:pt x="14920" y="21600"/>
                    </a:cubicBezTo>
                    <a:cubicBezTo>
                      <a:pt x="15961" y="21151"/>
                      <a:pt x="16439" y="20563"/>
                      <a:pt x="16569" y="20321"/>
                    </a:cubicBezTo>
                    <a:cubicBezTo>
                      <a:pt x="16829" y="19907"/>
                      <a:pt x="16916" y="19146"/>
                      <a:pt x="16916" y="18628"/>
                    </a:cubicBezTo>
                    <a:cubicBezTo>
                      <a:pt x="16916" y="18144"/>
                      <a:pt x="17480" y="16865"/>
                      <a:pt x="17480" y="16865"/>
                    </a:cubicBezTo>
                    <a:cubicBezTo>
                      <a:pt x="18217" y="15587"/>
                      <a:pt x="19518" y="13513"/>
                      <a:pt x="20255" y="12303"/>
                    </a:cubicBezTo>
                    <a:cubicBezTo>
                      <a:pt x="20472" y="11992"/>
                      <a:pt x="20646" y="11681"/>
                      <a:pt x="20819" y="11336"/>
                    </a:cubicBezTo>
                    <a:cubicBezTo>
                      <a:pt x="20819" y="11336"/>
                      <a:pt x="20819" y="11336"/>
                      <a:pt x="20819" y="11336"/>
                    </a:cubicBezTo>
                    <a:cubicBezTo>
                      <a:pt x="21340" y="10403"/>
                      <a:pt x="21600" y="9366"/>
                      <a:pt x="21600" y="8294"/>
                    </a:cubicBezTo>
                    <a:cubicBezTo>
                      <a:pt x="21600" y="3698"/>
                      <a:pt x="16699" y="0"/>
                      <a:pt x="10800" y="0"/>
                    </a:cubicBezTo>
                    <a:close/>
                  </a:path>
                </a:pathLst>
              </a:custGeom>
              <a:solidFill>
                <a:srgbClr val="FBFBFB"/>
              </a:solidFill>
              <a:ln w="12700" cap="flat">
                <a:noFill/>
                <a:miter lim="400000"/>
              </a:ln>
              <a:effectLst>
                <a:outerShdw rotWithShape="0">
                  <a:srgbClr val="000000">
                    <a:alpha val="25998"/>
                  </a:srgbClr>
                </a:outerShdw>
              </a:effectLst>
            </p:spPr>
            <p:txBody>
              <a:bodyPr wrap="square" lIns="45718" tIns="45718" rIns="45718" bIns="45718" numCol="1" anchor="t">
                <a:noAutofit/>
              </a:bodyPr>
              <a:lstStyle/>
              <a:p>
                <a:pPr>
                  <a:defRPr>
                    <a:solidFill>
                      <a:srgbClr val="44546A"/>
                    </a:solidFill>
                  </a:defRPr>
                </a:pPr>
                <a:endParaRPr/>
              </a:p>
            </p:txBody>
          </p:sp>
          <p:pic>
            <p:nvPicPr>
              <p:cNvPr id="121" name="组合 124" descr="组合 124"/>
              <p:cNvPicPr>
                <a:picLocks noChangeAspect="1"/>
              </p:cNvPicPr>
              <p:nvPr/>
            </p:nvPicPr>
            <p:blipFill>
              <a:blip r:embed="rId6"/>
              <a:stretch>
                <a:fillRect/>
              </a:stretch>
            </p:blipFill>
            <p:spPr>
              <a:xfrm>
                <a:off x="5468" y="8009"/>
                <a:ext cx="951588" cy="944155"/>
              </a:xfrm>
              <a:prstGeom prst="rect">
                <a:avLst/>
              </a:prstGeom>
              <a:ln w="12700" cap="flat">
                <a:noFill/>
                <a:miter lim="400000"/>
              </a:ln>
              <a:effectLst/>
            </p:spPr>
          </p:pic>
        </p:grpSp>
        <p:grpSp>
          <p:nvGrpSpPr>
            <p:cNvPr id="146" name="组合 152"/>
            <p:cNvGrpSpPr/>
            <p:nvPr/>
          </p:nvGrpSpPr>
          <p:grpSpPr>
            <a:xfrm>
              <a:off x="393422" y="989771"/>
              <a:ext cx="371920" cy="300633"/>
              <a:chOff x="0" y="0"/>
              <a:chExt cx="371919" cy="300632"/>
            </a:xfrm>
          </p:grpSpPr>
          <p:sp>
            <p:nvSpPr>
              <p:cNvPr id="123" name="Freeform 126"/>
              <p:cNvSpPr/>
              <p:nvPr/>
            </p:nvSpPr>
            <p:spPr>
              <a:xfrm>
                <a:off x="0" y="-1"/>
                <a:ext cx="371920" cy="281101"/>
              </a:xfrm>
              <a:custGeom>
                <a:avLst/>
                <a:gdLst/>
                <a:ahLst/>
                <a:cxnLst>
                  <a:cxn ang="0">
                    <a:pos x="wd2" y="hd2"/>
                  </a:cxn>
                  <a:cxn ang="5400000">
                    <a:pos x="wd2" y="hd2"/>
                  </a:cxn>
                  <a:cxn ang="10800000">
                    <a:pos x="wd2" y="hd2"/>
                  </a:cxn>
                  <a:cxn ang="16200000">
                    <a:pos x="wd2" y="hd2"/>
                  </a:cxn>
                </a:cxnLst>
                <a:rect l="0" t="0" r="r" b="b"/>
                <a:pathLst>
                  <a:path w="21541" h="21600" extrusionOk="0">
                    <a:moveTo>
                      <a:pt x="21207" y="0"/>
                    </a:moveTo>
                    <a:cubicBezTo>
                      <a:pt x="20913" y="321"/>
                      <a:pt x="20913" y="321"/>
                      <a:pt x="20913" y="321"/>
                    </a:cubicBezTo>
                    <a:cubicBezTo>
                      <a:pt x="20913" y="1497"/>
                      <a:pt x="20913" y="1497"/>
                      <a:pt x="20913" y="1497"/>
                    </a:cubicBezTo>
                    <a:cubicBezTo>
                      <a:pt x="20716" y="1711"/>
                      <a:pt x="20716" y="1711"/>
                      <a:pt x="20716" y="1711"/>
                    </a:cubicBezTo>
                    <a:cubicBezTo>
                      <a:pt x="20716" y="1711"/>
                      <a:pt x="21207" y="2139"/>
                      <a:pt x="21404" y="2566"/>
                    </a:cubicBezTo>
                    <a:cubicBezTo>
                      <a:pt x="21600" y="2994"/>
                      <a:pt x="21600" y="3529"/>
                      <a:pt x="21305" y="3743"/>
                    </a:cubicBezTo>
                    <a:cubicBezTo>
                      <a:pt x="21011" y="4063"/>
                      <a:pt x="20618" y="4170"/>
                      <a:pt x="20618" y="4491"/>
                    </a:cubicBezTo>
                    <a:cubicBezTo>
                      <a:pt x="20618" y="4705"/>
                      <a:pt x="20520" y="5133"/>
                      <a:pt x="20520" y="5133"/>
                    </a:cubicBezTo>
                    <a:cubicBezTo>
                      <a:pt x="20520" y="5133"/>
                      <a:pt x="21207" y="5453"/>
                      <a:pt x="21305" y="5881"/>
                    </a:cubicBezTo>
                    <a:cubicBezTo>
                      <a:pt x="21502" y="6416"/>
                      <a:pt x="21404" y="6844"/>
                      <a:pt x="21207" y="7057"/>
                    </a:cubicBezTo>
                    <a:cubicBezTo>
                      <a:pt x="20913" y="7164"/>
                      <a:pt x="20618" y="7592"/>
                      <a:pt x="20618" y="7592"/>
                    </a:cubicBezTo>
                    <a:cubicBezTo>
                      <a:pt x="20618" y="8554"/>
                      <a:pt x="20618" y="8554"/>
                      <a:pt x="20618" y="8554"/>
                    </a:cubicBezTo>
                    <a:cubicBezTo>
                      <a:pt x="20618" y="8554"/>
                      <a:pt x="21404" y="9089"/>
                      <a:pt x="21404" y="9517"/>
                    </a:cubicBezTo>
                    <a:cubicBezTo>
                      <a:pt x="21404" y="10051"/>
                      <a:pt x="21011" y="10372"/>
                      <a:pt x="21011" y="10372"/>
                    </a:cubicBezTo>
                    <a:cubicBezTo>
                      <a:pt x="20520" y="10907"/>
                      <a:pt x="20520" y="10907"/>
                      <a:pt x="20520" y="10907"/>
                    </a:cubicBezTo>
                    <a:cubicBezTo>
                      <a:pt x="20618" y="11549"/>
                      <a:pt x="20618" y="11549"/>
                      <a:pt x="20618" y="11549"/>
                    </a:cubicBezTo>
                    <a:cubicBezTo>
                      <a:pt x="20618" y="11549"/>
                      <a:pt x="21207" y="11976"/>
                      <a:pt x="21305" y="12404"/>
                    </a:cubicBezTo>
                    <a:cubicBezTo>
                      <a:pt x="21404" y="12832"/>
                      <a:pt x="21305" y="13152"/>
                      <a:pt x="21109" y="13366"/>
                    </a:cubicBezTo>
                    <a:cubicBezTo>
                      <a:pt x="20913" y="13580"/>
                      <a:pt x="20520" y="14008"/>
                      <a:pt x="20520" y="14008"/>
                    </a:cubicBezTo>
                    <a:cubicBezTo>
                      <a:pt x="20520" y="14756"/>
                      <a:pt x="20520" y="14756"/>
                      <a:pt x="20520" y="14756"/>
                    </a:cubicBezTo>
                    <a:cubicBezTo>
                      <a:pt x="20520" y="14756"/>
                      <a:pt x="20913" y="15077"/>
                      <a:pt x="21011" y="15505"/>
                    </a:cubicBezTo>
                    <a:cubicBezTo>
                      <a:pt x="21011" y="15826"/>
                      <a:pt x="20520" y="16895"/>
                      <a:pt x="20225" y="17216"/>
                    </a:cubicBezTo>
                    <a:cubicBezTo>
                      <a:pt x="19931" y="17430"/>
                      <a:pt x="15611" y="21600"/>
                      <a:pt x="15611" y="21600"/>
                    </a:cubicBezTo>
                    <a:cubicBezTo>
                      <a:pt x="5989" y="21600"/>
                      <a:pt x="5989" y="21600"/>
                      <a:pt x="5989" y="21600"/>
                    </a:cubicBezTo>
                    <a:cubicBezTo>
                      <a:pt x="1276" y="17216"/>
                      <a:pt x="1276" y="17216"/>
                      <a:pt x="1276" y="17216"/>
                    </a:cubicBezTo>
                    <a:cubicBezTo>
                      <a:pt x="1276" y="17216"/>
                      <a:pt x="1178" y="16574"/>
                      <a:pt x="1178" y="16253"/>
                    </a:cubicBezTo>
                    <a:cubicBezTo>
                      <a:pt x="1080" y="15933"/>
                      <a:pt x="1178" y="15398"/>
                      <a:pt x="884" y="15184"/>
                    </a:cubicBezTo>
                    <a:cubicBezTo>
                      <a:pt x="687" y="14970"/>
                      <a:pt x="196" y="14863"/>
                      <a:pt x="196" y="14436"/>
                    </a:cubicBezTo>
                    <a:cubicBezTo>
                      <a:pt x="196" y="13901"/>
                      <a:pt x="295" y="13580"/>
                      <a:pt x="491" y="13473"/>
                    </a:cubicBezTo>
                    <a:cubicBezTo>
                      <a:pt x="687" y="13366"/>
                      <a:pt x="884" y="13046"/>
                      <a:pt x="785" y="12725"/>
                    </a:cubicBezTo>
                    <a:cubicBezTo>
                      <a:pt x="785" y="12404"/>
                      <a:pt x="589" y="11976"/>
                      <a:pt x="393" y="11549"/>
                    </a:cubicBezTo>
                    <a:cubicBezTo>
                      <a:pt x="196" y="11121"/>
                      <a:pt x="196" y="10693"/>
                      <a:pt x="295" y="10372"/>
                    </a:cubicBezTo>
                    <a:cubicBezTo>
                      <a:pt x="491" y="10051"/>
                      <a:pt x="785" y="9731"/>
                      <a:pt x="785" y="9731"/>
                    </a:cubicBezTo>
                    <a:cubicBezTo>
                      <a:pt x="785" y="9089"/>
                      <a:pt x="785" y="9089"/>
                      <a:pt x="785" y="9089"/>
                    </a:cubicBezTo>
                    <a:cubicBezTo>
                      <a:pt x="785" y="9089"/>
                      <a:pt x="196" y="8661"/>
                      <a:pt x="196" y="8127"/>
                    </a:cubicBezTo>
                    <a:cubicBezTo>
                      <a:pt x="196" y="7485"/>
                      <a:pt x="295" y="7164"/>
                      <a:pt x="491" y="7057"/>
                    </a:cubicBezTo>
                    <a:cubicBezTo>
                      <a:pt x="687" y="6844"/>
                      <a:pt x="884" y="6523"/>
                      <a:pt x="884" y="6523"/>
                    </a:cubicBezTo>
                    <a:cubicBezTo>
                      <a:pt x="884" y="6523"/>
                      <a:pt x="982" y="6095"/>
                      <a:pt x="785" y="5774"/>
                    </a:cubicBezTo>
                    <a:cubicBezTo>
                      <a:pt x="687" y="5560"/>
                      <a:pt x="295" y="5133"/>
                      <a:pt x="196" y="4705"/>
                    </a:cubicBezTo>
                    <a:cubicBezTo>
                      <a:pt x="196" y="1711"/>
                      <a:pt x="196" y="1711"/>
                      <a:pt x="196" y="1711"/>
                    </a:cubicBezTo>
                    <a:cubicBezTo>
                      <a:pt x="196" y="1711"/>
                      <a:pt x="196" y="1497"/>
                      <a:pt x="196" y="1176"/>
                    </a:cubicBezTo>
                    <a:cubicBezTo>
                      <a:pt x="196" y="855"/>
                      <a:pt x="196" y="107"/>
                      <a:pt x="196" y="107"/>
                    </a:cubicBezTo>
                    <a:cubicBezTo>
                      <a:pt x="0" y="0"/>
                      <a:pt x="0" y="0"/>
                      <a:pt x="0" y="0"/>
                    </a:cubicBezTo>
                    <a:lnTo>
                      <a:pt x="21207" y="0"/>
                    </a:lnTo>
                    <a:close/>
                  </a:path>
                </a:pathLst>
              </a:custGeom>
              <a:solidFill>
                <a:srgbClr val="595959"/>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sp>
            <p:nvSpPr>
              <p:cNvPr id="124" name="Freeform 127"/>
              <p:cNvSpPr/>
              <p:nvPr/>
            </p:nvSpPr>
            <p:spPr>
              <a:xfrm>
                <a:off x="105124" y="282514"/>
                <a:ext cx="159241" cy="181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0"/>
                      <a:pt x="21600" y="0"/>
                      <a:pt x="21600" y="0"/>
                    </a:cubicBezTo>
                    <a:cubicBezTo>
                      <a:pt x="21600" y="0"/>
                      <a:pt x="20221" y="9969"/>
                      <a:pt x="19532" y="14954"/>
                    </a:cubicBezTo>
                    <a:cubicBezTo>
                      <a:pt x="18843" y="18277"/>
                      <a:pt x="17694" y="21600"/>
                      <a:pt x="17004" y="21600"/>
                    </a:cubicBezTo>
                    <a:cubicBezTo>
                      <a:pt x="16315" y="21600"/>
                      <a:pt x="4366" y="21600"/>
                      <a:pt x="4366" y="21600"/>
                    </a:cubicBezTo>
                    <a:cubicBezTo>
                      <a:pt x="4366" y="21600"/>
                      <a:pt x="2528" y="21600"/>
                      <a:pt x="1838" y="14954"/>
                    </a:cubicBezTo>
                    <a:cubicBezTo>
                      <a:pt x="1149" y="9969"/>
                      <a:pt x="0" y="0"/>
                      <a:pt x="0" y="0"/>
                    </a:cubicBezTo>
                    <a:close/>
                  </a:path>
                </a:pathLst>
              </a:custGeom>
              <a:solidFill>
                <a:srgbClr val="595959"/>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sp>
            <p:nvSpPr>
              <p:cNvPr id="125" name="Freeform 128"/>
              <p:cNvSpPr/>
              <p:nvPr/>
            </p:nvSpPr>
            <p:spPr>
              <a:xfrm>
                <a:off x="193361" y="7206"/>
                <a:ext cx="110516" cy="12702"/>
              </a:xfrm>
              <a:custGeom>
                <a:avLst/>
                <a:gdLst/>
                <a:ahLst/>
                <a:cxnLst>
                  <a:cxn ang="0">
                    <a:pos x="wd2" y="hd2"/>
                  </a:cxn>
                  <a:cxn ang="5400000">
                    <a:pos x="wd2" y="hd2"/>
                  </a:cxn>
                  <a:cxn ang="10800000">
                    <a:pos x="wd2" y="hd2"/>
                  </a:cxn>
                  <a:cxn ang="16200000">
                    <a:pos x="wd2" y="hd2"/>
                  </a:cxn>
                </a:cxnLst>
                <a:rect l="0" t="0" r="r" b="b"/>
                <a:pathLst>
                  <a:path w="21375" h="20267" extrusionOk="0">
                    <a:moveTo>
                      <a:pt x="1309" y="1067"/>
                    </a:moveTo>
                    <a:cubicBezTo>
                      <a:pt x="1309" y="1067"/>
                      <a:pt x="20291" y="-1333"/>
                      <a:pt x="20945" y="1067"/>
                    </a:cubicBezTo>
                    <a:cubicBezTo>
                      <a:pt x="21600" y="5867"/>
                      <a:pt x="21600" y="10667"/>
                      <a:pt x="20291" y="15467"/>
                    </a:cubicBezTo>
                    <a:cubicBezTo>
                      <a:pt x="18982" y="17867"/>
                      <a:pt x="0" y="20267"/>
                      <a:pt x="0" y="20267"/>
                    </a:cubicBezTo>
                    <a:cubicBezTo>
                      <a:pt x="0" y="20267"/>
                      <a:pt x="6545" y="15467"/>
                      <a:pt x="6545" y="10667"/>
                    </a:cubicBezTo>
                    <a:cubicBezTo>
                      <a:pt x="6545" y="5867"/>
                      <a:pt x="6873" y="8267"/>
                      <a:pt x="5564" y="5867"/>
                    </a:cubicBezTo>
                    <a:cubicBezTo>
                      <a:pt x="4255" y="5867"/>
                      <a:pt x="1309" y="1067"/>
                      <a:pt x="1309" y="1067"/>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sp>
            <p:nvSpPr>
              <p:cNvPr id="126" name="Freeform 129"/>
              <p:cNvSpPr/>
              <p:nvPr/>
            </p:nvSpPr>
            <p:spPr>
              <a:xfrm>
                <a:off x="193361" y="23495"/>
                <a:ext cx="109953" cy="34821"/>
              </a:xfrm>
              <a:custGeom>
                <a:avLst/>
                <a:gdLst/>
                <a:ahLst/>
                <a:cxnLst>
                  <a:cxn ang="0">
                    <a:pos x="wd2" y="hd2"/>
                  </a:cxn>
                  <a:cxn ang="5400000">
                    <a:pos x="wd2" y="hd2"/>
                  </a:cxn>
                  <a:cxn ang="10800000">
                    <a:pos x="wd2" y="hd2"/>
                  </a:cxn>
                  <a:cxn ang="16200000">
                    <a:pos x="wd2" y="hd2"/>
                  </a:cxn>
                </a:cxnLst>
                <a:rect l="0" t="0" r="r" b="b"/>
                <a:pathLst>
                  <a:path w="21600" h="21600" extrusionOk="0">
                    <a:moveTo>
                      <a:pt x="3655" y="0"/>
                    </a:moveTo>
                    <a:cubicBezTo>
                      <a:pt x="3655" y="0"/>
                      <a:pt x="19274" y="0"/>
                      <a:pt x="19938" y="864"/>
                    </a:cubicBezTo>
                    <a:cubicBezTo>
                      <a:pt x="20935" y="1728"/>
                      <a:pt x="21600" y="6048"/>
                      <a:pt x="21600" y="8640"/>
                    </a:cubicBezTo>
                    <a:cubicBezTo>
                      <a:pt x="21600" y="12096"/>
                      <a:pt x="21600" y="16416"/>
                      <a:pt x="18942" y="18144"/>
                    </a:cubicBezTo>
                    <a:cubicBezTo>
                      <a:pt x="16283" y="19872"/>
                      <a:pt x="0" y="21600"/>
                      <a:pt x="0" y="21600"/>
                    </a:cubicBezTo>
                    <a:cubicBezTo>
                      <a:pt x="0" y="21600"/>
                      <a:pt x="6646" y="19008"/>
                      <a:pt x="6978" y="17280"/>
                    </a:cubicBezTo>
                    <a:cubicBezTo>
                      <a:pt x="7643" y="15552"/>
                      <a:pt x="6978" y="12096"/>
                      <a:pt x="7311" y="10368"/>
                    </a:cubicBezTo>
                    <a:cubicBezTo>
                      <a:pt x="7643" y="8640"/>
                      <a:pt x="7975" y="8640"/>
                      <a:pt x="7643" y="5184"/>
                    </a:cubicBezTo>
                    <a:cubicBezTo>
                      <a:pt x="7643" y="2592"/>
                      <a:pt x="7643" y="2592"/>
                      <a:pt x="7643" y="2592"/>
                    </a:cubicBezTo>
                    <a:lnTo>
                      <a:pt x="3655" y="0"/>
                    </a:ln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sp>
            <p:nvSpPr>
              <p:cNvPr id="127" name="Freeform 130"/>
              <p:cNvSpPr/>
              <p:nvPr/>
            </p:nvSpPr>
            <p:spPr>
              <a:xfrm>
                <a:off x="167282" y="70930"/>
                <a:ext cx="132006" cy="12702"/>
              </a:xfrm>
              <a:custGeom>
                <a:avLst/>
                <a:gdLst/>
                <a:ahLst/>
                <a:cxnLst>
                  <a:cxn ang="0">
                    <a:pos x="wd2" y="hd2"/>
                  </a:cxn>
                  <a:cxn ang="5400000">
                    <a:pos x="wd2" y="hd2"/>
                  </a:cxn>
                  <a:cxn ang="10800000">
                    <a:pos x="wd2" y="hd2"/>
                  </a:cxn>
                  <a:cxn ang="16200000">
                    <a:pos x="wd2" y="hd2"/>
                  </a:cxn>
                </a:cxnLst>
                <a:rect l="0" t="0" r="r" b="b"/>
                <a:pathLst>
                  <a:path w="20732" h="21600" extrusionOk="0">
                    <a:moveTo>
                      <a:pt x="4611" y="2400"/>
                    </a:moveTo>
                    <a:cubicBezTo>
                      <a:pt x="4611" y="2400"/>
                      <a:pt x="16878" y="0"/>
                      <a:pt x="18745" y="0"/>
                    </a:cubicBezTo>
                    <a:cubicBezTo>
                      <a:pt x="20878" y="0"/>
                      <a:pt x="20878" y="7200"/>
                      <a:pt x="20611" y="7200"/>
                    </a:cubicBezTo>
                    <a:cubicBezTo>
                      <a:pt x="20078" y="9600"/>
                      <a:pt x="611" y="21600"/>
                      <a:pt x="78" y="21600"/>
                    </a:cubicBezTo>
                    <a:cubicBezTo>
                      <a:pt x="-722" y="21600"/>
                      <a:pt x="4878" y="14400"/>
                      <a:pt x="5678" y="12000"/>
                    </a:cubicBezTo>
                    <a:cubicBezTo>
                      <a:pt x="6478" y="9600"/>
                      <a:pt x="6211" y="4800"/>
                      <a:pt x="4611" y="240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sp>
            <p:nvSpPr>
              <p:cNvPr id="128" name="Freeform 131"/>
              <p:cNvSpPr/>
              <p:nvPr/>
            </p:nvSpPr>
            <p:spPr>
              <a:xfrm>
                <a:off x="184105" y="90321"/>
                <a:ext cx="116107" cy="12702"/>
              </a:xfrm>
              <a:custGeom>
                <a:avLst/>
                <a:gdLst/>
                <a:ahLst/>
                <a:cxnLst>
                  <a:cxn ang="0">
                    <a:pos x="wd2" y="hd2"/>
                  </a:cxn>
                  <a:cxn ang="5400000">
                    <a:pos x="wd2" y="hd2"/>
                  </a:cxn>
                  <a:cxn ang="10800000">
                    <a:pos x="wd2" y="hd2"/>
                  </a:cxn>
                  <a:cxn ang="16200000">
                    <a:pos x="wd2" y="hd2"/>
                  </a:cxn>
                </a:cxnLst>
                <a:rect l="0" t="0" r="r" b="b"/>
                <a:pathLst>
                  <a:path w="20496" h="21600" extrusionOk="0">
                    <a:moveTo>
                      <a:pt x="6696" y="3086"/>
                    </a:moveTo>
                    <a:cubicBezTo>
                      <a:pt x="20496" y="0"/>
                      <a:pt x="20496" y="0"/>
                      <a:pt x="20496" y="0"/>
                    </a:cubicBezTo>
                    <a:cubicBezTo>
                      <a:pt x="20496" y="0"/>
                      <a:pt x="14196" y="15429"/>
                      <a:pt x="13596" y="15429"/>
                    </a:cubicBezTo>
                    <a:cubicBezTo>
                      <a:pt x="12996" y="15429"/>
                      <a:pt x="1596" y="21600"/>
                      <a:pt x="96" y="21600"/>
                    </a:cubicBezTo>
                    <a:cubicBezTo>
                      <a:pt x="-1104" y="21600"/>
                      <a:pt x="9396" y="9257"/>
                      <a:pt x="6696" y="3086"/>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sp>
            <p:nvSpPr>
              <p:cNvPr id="129" name="Freeform 132"/>
              <p:cNvSpPr/>
              <p:nvPr/>
            </p:nvSpPr>
            <p:spPr>
              <a:xfrm>
                <a:off x="171302" y="112665"/>
                <a:ext cx="127312" cy="13873"/>
              </a:xfrm>
              <a:custGeom>
                <a:avLst/>
                <a:gdLst/>
                <a:ahLst/>
                <a:cxnLst>
                  <a:cxn ang="0">
                    <a:pos x="wd2" y="hd2"/>
                  </a:cxn>
                  <a:cxn ang="5400000">
                    <a:pos x="wd2" y="hd2"/>
                  </a:cxn>
                  <a:cxn ang="10800000">
                    <a:pos x="wd2" y="hd2"/>
                  </a:cxn>
                  <a:cxn ang="16200000">
                    <a:pos x="wd2" y="hd2"/>
                  </a:cxn>
                </a:cxnLst>
                <a:rect l="0" t="0" r="r" b="b"/>
                <a:pathLst>
                  <a:path w="21106" h="21600" extrusionOk="0">
                    <a:moveTo>
                      <a:pt x="4208" y="4320"/>
                    </a:moveTo>
                    <a:cubicBezTo>
                      <a:pt x="4208" y="4320"/>
                      <a:pt x="19356" y="0"/>
                      <a:pt x="20478" y="0"/>
                    </a:cubicBezTo>
                    <a:cubicBezTo>
                      <a:pt x="21600" y="0"/>
                      <a:pt x="21039" y="8640"/>
                      <a:pt x="20197" y="10800"/>
                    </a:cubicBezTo>
                    <a:cubicBezTo>
                      <a:pt x="19075" y="12960"/>
                      <a:pt x="0" y="21600"/>
                      <a:pt x="0" y="21600"/>
                    </a:cubicBezTo>
                    <a:cubicBezTo>
                      <a:pt x="0" y="21600"/>
                      <a:pt x="8135" y="12960"/>
                      <a:pt x="8696" y="10800"/>
                    </a:cubicBezTo>
                    <a:cubicBezTo>
                      <a:pt x="8977" y="8640"/>
                      <a:pt x="4208" y="4320"/>
                      <a:pt x="4208" y="432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sp>
            <p:nvSpPr>
              <p:cNvPr id="130" name="Freeform 133"/>
              <p:cNvSpPr/>
              <p:nvPr/>
            </p:nvSpPr>
            <p:spPr>
              <a:xfrm>
                <a:off x="203356" y="131077"/>
                <a:ext cx="94982" cy="12703"/>
              </a:xfrm>
              <a:custGeom>
                <a:avLst/>
                <a:gdLst/>
                <a:ahLst/>
                <a:cxnLst>
                  <a:cxn ang="0">
                    <a:pos x="wd2" y="hd2"/>
                  </a:cxn>
                  <a:cxn ang="5400000">
                    <a:pos x="wd2" y="hd2"/>
                  </a:cxn>
                  <a:cxn ang="10800000">
                    <a:pos x="wd2" y="hd2"/>
                  </a:cxn>
                  <a:cxn ang="16200000">
                    <a:pos x="wd2" y="hd2"/>
                  </a:cxn>
                </a:cxnLst>
                <a:rect l="0" t="0" r="r" b="b"/>
                <a:pathLst>
                  <a:path w="20885" h="13229" extrusionOk="0">
                    <a:moveTo>
                      <a:pt x="0" y="9600"/>
                    </a:moveTo>
                    <a:cubicBezTo>
                      <a:pt x="0" y="9600"/>
                      <a:pt x="20483" y="0"/>
                      <a:pt x="20855" y="0"/>
                    </a:cubicBezTo>
                    <a:cubicBezTo>
                      <a:pt x="21600" y="0"/>
                      <a:pt x="8193" y="21600"/>
                      <a:pt x="0" y="960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sp>
            <p:nvSpPr>
              <p:cNvPr id="131" name="Freeform 134"/>
              <p:cNvSpPr/>
              <p:nvPr/>
            </p:nvSpPr>
            <p:spPr>
              <a:xfrm>
                <a:off x="167855" y="157835"/>
                <a:ext cx="122443" cy="12702"/>
              </a:xfrm>
              <a:custGeom>
                <a:avLst/>
                <a:gdLst/>
                <a:ahLst/>
                <a:cxnLst>
                  <a:cxn ang="0">
                    <a:pos x="wd2" y="hd2"/>
                  </a:cxn>
                  <a:cxn ang="5400000">
                    <a:pos x="wd2" y="hd2"/>
                  </a:cxn>
                  <a:cxn ang="10800000">
                    <a:pos x="wd2" y="hd2"/>
                  </a:cxn>
                  <a:cxn ang="16200000">
                    <a:pos x="wd2" y="hd2"/>
                  </a:cxn>
                </a:cxnLst>
                <a:rect l="0" t="0" r="r" b="b"/>
                <a:pathLst>
                  <a:path w="20795" h="21600" extrusionOk="0">
                    <a:moveTo>
                      <a:pt x="6624" y="0"/>
                    </a:moveTo>
                    <a:cubicBezTo>
                      <a:pt x="6624" y="0"/>
                      <a:pt x="19296" y="0"/>
                      <a:pt x="20448" y="0"/>
                    </a:cubicBezTo>
                    <a:cubicBezTo>
                      <a:pt x="21600" y="2700"/>
                      <a:pt x="19584" y="8100"/>
                      <a:pt x="18720" y="10800"/>
                    </a:cubicBezTo>
                    <a:cubicBezTo>
                      <a:pt x="17856" y="13500"/>
                      <a:pt x="0" y="21600"/>
                      <a:pt x="0" y="21600"/>
                    </a:cubicBezTo>
                    <a:cubicBezTo>
                      <a:pt x="0" y="21600"/>
                      <a:pt x="8064" y="10800"/>
                      <a:pt x="8928" y="8100"/>
                    </a:cubicBezTo>
                    <a:cubicBezTo>
                      <a:pt x="9504" y="8100"/>
                      <a:pt x="9504" y="8100"/>
                      <a:pt x="6624"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sp>
            <p:nvSpPr>
              <p:cNvPr id="132" name="Freeform 135"/>
              <p:cNvSpPr/>
              <p:nvPr/>
            </p:nvSpPr>
            <p:spPr>
              <a:xfrm>
                <a:off x="208526" y="173288"/>
                <a:ext cx="89858" cy="12702"/>
              </a:xfrm>
              <a:custGeom>
                <a:avLst/>
                <a:gdLst/>
                <a:ahLst/>
                <a:cxnLst>
                  <a:cxn ang="0">
                    <a:pos x="wd2" y="hd2"/>
                  </a:cxn>
                  <a:cxn ang="5400000">
                    <a:pos x="wd2" y="hd2"/>
                  </a:cxn>
                  <a:cxn ang="10800000">
                    <a:pos x="wd2" y="hd2"/>
                  </a:cxn>
                  <a:cxn ang="16200000">
                    <a:pos x="wd2" y="hd2"/>
                  </a:cxn>
                </a:cxnLst>
                <a:rect l="0" t="0" r="r" b="b"/>
                <a:pathLst>
                  <a:path w="20856" h="13067" extrusionOk="0">
                    <a:moveTo>
                      <a:pt x="0" y="9257"/>
                    </a:moveTo>
                    <a:cubicBezTo>
                      <a:pt x="0" y="9257"/>
                      <a:pt x="20029" y="0"/>
                      <a:pt x="20815" y="0"/>
                    </a:cubicBezTo>
                    <a:cubicBezTo>
                      <a:pt x="21600" y="0"/>
                      <a:pt x="10996" y="21600"/>
                      <a:pt x="0" y="9257"/>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sp>
            <p:nvSpPr>
              <p:cNvPr id="133" name="Freeform 136"/>
              <p:cNvSpPr/>
              <p:nvPr/>
            </p:nvSpPr>
            <p:spPr>
              <a:xfrm>
                <a:off x="215420" y="198222"/>
                <a:ext cx="69722" cy="12702"/>
              </a:xfrm>
              <a:custGeom>
                <a:avLst/>
                <a:gdLst/>
                <a:ahLst/>
                <a:cxnLst>
                  <a:cxn ang="0">
                    <a:pos x="wd2" y="hd2"/>
                  </a:cxn>
                  <a:cxn ang="5400000">
                    <a:pos x="wd2" y="hd2"/>
                  </a:cxn>
                  <a:cxn ang="10800000">
                    <a:pos x="wd2" y="hd2"/>
                  </a:cxn>
                  <a:cxn ang="16200000">
                    <a:pos x="wd2" y="hd2"/>
                  </a:cxn>
                </a:cxnLst>
                <a:rect l="0" t="0" r="r" b="b"/>
                <a:pathLst>
                  <a:path w="20707" h="17897" extrusionOk="0">
                    <a:moveTo>
                      <a:pt x="0" y="3456"/>
                    </a:moveTo>
                    <a:cubicBezTo>
                      <a:pt x="0" y="3456"/>
                      <a:pt x="19088" y="-1944"/>
                      <a:pt x="20595" y="756"/>
                    </a:cubicBezTo>
                    <a:cubicBezTo>
                      <a:pt x="21600" y="756"/>
                      <a:pt x="15572" y="11556"/>
                      <a:pt x="13060" y="16956"/>
                    </a:cubicBezTo>
                    <a:cubicBezTo>
                      <a:pt x="10047" y="19656"/>
                      <a:pt x="6028" y="16956"/>
                      <a:pt x="0" y="3456"/>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sp>
            <p:nvSpPr>
              <p:cNvPr id="134" name="Freeform 137"/>
              <p:cNvSpPr/>
              <p:nvPr/>
            </p:nvSpPr>
            <p:spPr>
              <a:xfrm>
                <a:off x="183020" y="207941"/>
                <a:ext cx="142353" cy="12702"/>
              </a:xfrm>
              <a:custGeom>
                <a:avLst/>
                <a:gdLst/>
                <a:ahLst/>
                <a:cxnLst>
                  <a:cxn ang="0">
                    <a:pos x="wd2" y="hd2"/>
                  </a:cxn>
                  <a:cxn ang="5400000">
                    <a:pos x="wd2" y="hd2"/>
                  </a:cxn>
                  <a:cxn ang="10800000">
                    <a:pos x="wd2" y="hd2"/>
                  </a:cxn>
                  <a:cxn ang="16200000">
                    <a:pos x="wd2" y="hd2"/>
                  </a:cxn>
                </a:cxnLst>
                <a:rect l="0" t="0" r="r" b="b"/>
                <a:pathLst>
                  <a:path w="21600" h="21600" extrusionOk="0">
                    <a:moveTo>
                      <a:pt x="0" y="13500"/>
                    </a:moveTo>
                    <a:cubicBezTo>
                      <a:pt x="0" y="13500"/>
                      <a:pt x="19543" y="5400"/>
                      <a:pt x="21600" y="0"/>
                    </a:cubicBezTo>
                    <a:cubicBezTo>
                      <a:pt x="21600" y="0"/>
                      <a:pt x="19286" y="16200"/>
                      <a:pt x="8229" y="21600"/>
                    </a:cubicBezTo>
                    <a:cubicBezTo>
                      <a:pt x="8229" y="21600"/>
                      <a:pt x="2314" y="18900"/>
                      <a:pt x="0" y="1350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sp>
            <p:nvSpPr>
              <p:cNvPr id="135" name="Freeform 138"/>
              <p:cNvSpPr/>
              <p:nvPr/>
            </p:nvSpPr>
            <p:spPr>
              <a:xfrm>
                <a:off x="347348" y="70222"/>
                <a:ext cx="12702" cy="12702"/>
              </a:xfrm>
              <a:custGeom>
                <a:avLst/>
                <a:gdLst/>
                <a:ahLst/>
                <a:cxnLst>
                  <a:cxn ang="0">
                    <a:pos x="wd2" y="hd2"/>
                  </a:cxn>
                  <a:cxn ang="5400000">
                    <a:pos x="wd2" y="hd2"/>
                  </a:cxn>
                  <a:cxn ang="10800000">
                    <a:pos x="wd2" y="hd2"/>
                  </a:cxn>
                  <a:cxn ang="16200000">
                    <a:pos x="wd2" y="hd2"/>
                  </a:cxn>
                </a:cxnLst>
                <a:rect l="0" t="0" r="r" b="b"/>
                <a:pathLst>
                  <a:path w="16031" h="21600" extrusionOk="0">
                    <a:moveTo>
                      <a:pt x="15120" y="0"/>
                    </a:moveTo>
                    <a:cubicBezTo>
                      <a:pt x="15120" y="0"/>
                      <a:pt x="21600" y="18000"/>
                      <a:pt x="0" y="21600"/>
                    </a:cubicBezTo>
                    <a:lnTo>
                      <a:pt x="15120" y="0"/>
                    </a:ln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sp>
            <p:nvSpPr>
              <p:cNvPr id="136" name="Freeform 139"/>
              <p:cNvSpPr/>
              <p:nvPr/>
            </p:nvSpPr>
            <p:spPr>
              <a:xfrm>
                <a:off x="345707" y="23514"/>
                <a:ext cx="14170" cy="12702"/>
              </a:xfrm>
              <a:custGeom>
                <a:avLst/>
                <a:gdLst/>
                <a:ahLst/>
                <a:cxnLst>
                  <a:cxn ang="0">
                    <a:pos x="wd2" y="hd2"/>
                  </a:cxn>
                  <a:cxn ang="5400000">
                    <a:pos x="wd2" y="hd2"/>
                  </a:cxn>
                  <a:cxn ang="10800000">
                    <a:pos x="wd2" y="hd2"/>
                  </a:cxn>
                  <a:cxn ang="16200000">
                    <a:pos x="wd2" y="hd2"/>
                  </a:cxn>
                </a:cxnLst>
                <a:rect l="0" t="0" r="r" b="b"/>
                <a:pathLst>
                  <a:path w="16443" h="21600" extrusionOk="0">
                    <a:moveTo>
                      <a:pt x="15709" y="0"/>
                    </a:moveTo>
                    <a:cubicBezTo>
                      <a:pt x="15709" y="0"/>
                      <a:pt x="21600" y="17280"/>
                      <a:pt x="0" y="21600"/>
                    </a:cubicBezTo>
                    <a:lnTo>
                      <a:pt x="15709" y="0"/>
                    </a:ln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sp>
            <p:nvSpPr>
              <p:cNvPr id="137" name="Freeform 140"/>
              <p:cNvSpPr/>
              <p:nvPr/>
            </p:nvSpPr>
            <p:spPr>
              <a:xfrm>
                <a:off x="339158" y="112684"/>
                <a:ext cx="19266" cy="12702"/>
              </a:xfrm>
              <a:custGeom>
                <a:avLst/>
                <a:gdLst/>
                <a:ahLst/>
                <a:cxnLst>
                  <a:cxn ang="0">
                    <a:pos x="wd2" y="hd2"/>
                  </a:cxn>
                  <a:cxn ang="5400000">
                    <a:pos x="wd2" y="hd2"/>
                  </a:cxn>
                  <a:cxn ang="10800000">
                    <a:pos x="wd2" y="hd2"/>
                  </a:cxn>
                  <a:cxn ang="16200000">
                    <a:pos x="wd2" y="hd2"/>
                  </a:cxn>
                </a:cxnLst>
                <a:rect l="0" t="0" r="r" b="b"/>
                <a:pathLst>
                  <a:path w="16537" h="21600" extrusionOk="0">
                    <a:moveTo>
                      <a:pt x="15840" y="0"/>
                    </a:moveTo>
                    <a:cubicBezTo>
                      <a:pt x="15840" y="0"/>
                      <a:pt x="21600" y="17280"/>
                      <a:pt x="0" y="21600"/>
                    </a:cubicBezTo>
                    <a:lnTo>
                      <a:pt x="15840" y="0"/>
                    </a:ln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sp>
            <p:nvSpPr>
              <p:cNvPr id="138" name="Freeform 141"/>
              <p:cNvSpPr/>
              <p:nvPr/>
            </p:nvSpPr>
            <p:spPr>
              <a:xfrm>
                <a:off x="340881" y="143238"/>
                <a:ext cx="20338" cy="19838"/>
              </a:xfrm>
              <a:custGeom>
                <a:avLst/>
                <a:gdLst/>
                <a:ahLst/>
                <a:cxnLst>
                  <a:cxn ang="0">
                    <a:pos x="wd2" y="hd2"/>
                  </a:cxn>
                  <a:cxn ang="5400000">
                    <a:pos x="wd2" y="hd2"/>
                  </a:cxn>
                  <a:cxn ang="10800000">
                    <a:pos x="wd2" y="hd2"/>
                  </a:cxn>
                  <a:cxn ang="16200000">
                    <a:pos x="wd2" y="hd2"/>
                  </a:cxn>
                </a:cxnLst>
                <a:rect l="0" t="0" r="r" b="b"/>
                <a:pathLst>
                  <a:path w="21600" h="20454" extrusionOk="0">
                    <a:moveTo>
                      <a:pt x="10800" y="0"/>
                    </a:moveTo>
                    <a:cubicBezTo>
                      <a:pt x="10800" y="0"/>
                      <a:pt x="10800" y="7200"/>
                      <a:pt x="12600" y="8640"/>
                    </a:cubicBezTo>
                    <a:cubicBezTo>
                      <a:pt x="14400" y="10080"/>
                      <a:pt x="21600" y="17280"/>
                      <a:pt x="21600" y="17280"/>
                    </a:cubicBezTo>
                    <a:cubicBezTo>
                      <a:pt x="21600" y="17280"/>
                      <a:pt x="5400" y="21600"/>
                      <a:pt x="0" y="20160"/>
                    </a:cubicBezTo>
                    <a:cubicBezTo>
                      <a:pt x="0" y="20160"/>
                      <a:pt x="9000" y="17280"/>
                      <a:pt x="10800" y="14400"/>
                    </a:cubicBezTo>
                    <a:cubicBezTo>
                      <a:pt x="10800" y="12960"/>
                      <a:pt x="9000" y="144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sp>
            <p:nvSpPr>
              <p:cNvPr id="139" name="Freeform 142"/>
              <p:cNvSpPr/>
              <p:nvPr/>
            </p:nvSpPr>
            <p:spPr>
              <a:xfrm>
                <a:off x="346035" y="193362"/>
                <a:ext cx="12702" cy="12702"/>
              </a:xfrm>
              <a:custGeom>
                <a:avLst/>
                <a:gdLst/>
                <a:ahLst/>
                <a:cxnLst>
                  <a:cxn ang="0">
                    <a:pos x="wd2" y="hd2"/>
                  </a:cxn>
                  <a:cxn ang="5400000">
                    <a:pos x="wd2" y="hd2"/>
                  </a:cxn>
                  <a:cxn ang="10800000">
                    <a:pos x="wd2" y="hd2"/>
                  </a:cxn>
                  <a:cxn ang="16200000">
                    <a:pos x="wd2" y="hd2"/>
                  </a:cxn>
                </a:cxnLst>
                <a:rect l="0" t="0" r="r" b="b"/>
                <a:pathLst>
                  <a:path w="13500" h="21600" extrusionOk="0">
                    <a:moveTo>
                      <a:pt x="10800" y="0"/>
                    </a:moveTo>
                    <a:cubicBezTo>
                      <a:pt x="10800" y="0"/>
                      <a:pt x="21600" y="17280"/>
                      <a:pt x="0" y="21600"/>
                    </a:cubicBezTo>
                    <a:lnTo>
                      <a:pt x="10800" y="0"/>
                    </a:ln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sp>
            <p:nvSpPr>
              <p:cNvPr id="140" name="Freeform 143"/>
              <p:cNvSpPr/>
              <p:nvPr/>
            </p:nvSpPr>
            <p:spPr>
              <a:xfrm>
                <a:off x="30675" y="14332"/>
                <a:ext cx="93064" cy="12702"/>
              </a:xfrm>
              <a:custGeom>
                <a:avLst/>
                <a:gdLst/>
                <a:ahLst/>
                <a:cxnLst>
                  <a:cxn ang="0">
                    <a:pos x="wd2" y="hd2"/>
                  </a:cxn>
                  <a:cxn ang="5400000">
                    <a:pos x="wd2" y="hd2"/>
                  </a:cxn>
                  <a:cxn ang="10800000">
                    <a:pos x="wd2" y="hd2"/>
                  </a:cxn>
                  <a:cxn ang="16200000">
                    <a:pos x="wd2" y="hd2"/>
                  </a:cxn>
                </a:cxnLst>
                <a:rect l="0" t="0" r="r" b="b"/>
                <a:pathLst>
                  <a:path w="21600" h="13500" extrusionOk="0">
                    <a:moveTo>
                      <a:pt x="0" y="0"/>
                    </a:moveTo>
                    <a:cubicBezTo>
                      <a:pt x="21600" y="10800"/>
                      <a:pt x="21600" y="10800"/>
                      <a:pt x="21600" y="10800"/>
                    </a:cubicBezTo>
                    <a:cubicBezTo>
                      <a:pt x="21600" y="10800"/>
                      <a:pt x="5891" y="21600"/>
                      <a:pt x="0"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sp>
            <p:nvSpPr>
              <p:cNvPr id="141" name="Freeform 144"/>
              <p:cNvSpPr/>
              <p:nvPr/>
            </p:nvSpPr>
            <p:spPr>
              <a:xfrm>
                <a:off x="11557" y="84211"/>
                <a:ext cx="27393" cy="12702"/>
              </a:xfrm>
              <a:custGeom>
                <a:avLst/>
                <a:gdLst/>
                <a:ahLst/>
                <a:cxnLst>
                  <a:cxn ang="0">
                    <a:pos x="wd2" y="hd2"/>
                  </a:cxn>
                  <a:cxn ang="5400000">
                    <a:pos x="wd2" y="hd2"/>
                  </a:cxn>
                  <a:cxn ang="10800000">
                    <a:pos x="wd2" y="hd2"/>
                  </a:cxn>
                  <a:cxn ang="16200000">
                    <a:pos x="wd2" y="hd2"/>
                  </a:cxn>
                </a:cxnLst>
                <a:rect l="0" t="0" r="r" b="b"/>
                <a:pathLst>
                  <a:path w="18456" h="17851" extrusionOk="0">
                    <a:moveTo>
                      <a:pt x="4814" y="0"/>
                    </a:moveTo>
                    <a:cubicBezTo>
                      <a:pt x="18456" y="4320"/>
                      <a:pt x="18456" y="4320"/>
                      <a:pt x="18456" y="4320"/>
                    </a:cubicBezTo>
                    <a:cubicBezTo>
                      <a:pt x="18456" y="4320"/>
                      <a:pt x="4814" y="17280"/>
                      <a:pt x="1403" y="17280"/>
                    </a:cubicBezTo>
                    <a:cubicBezTo>
                      <a:pt x="-3144" y="21600"/>
                      <a:pt x="4814" y="0"/>
                      <a:pt x="4814"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sp>
            <p:nvSpPr>
              <p:cNvPr id="142" name="Freeform 145"/>
              <p:cNvSpPr/>
              <p:nvPr/>
            </p:nvSpPr>
            <p:spPr>
              <a:xfrm>
                <a:off x="9581" y="125848"/>
                <a:ext cx="31092" cy="12702"/>
              </a:xfrm>
              <a:custGeom>
                <a:avLst/>
                <a:gdLst/>
                <a:ahLst/>
                <a:cxnLst>
                  <a:cxn ang="0">
                    <a:pos x="wd2" y="hd2"/>
                  </a:cxn>
                  <a:cxn ang="5400000">
                    <a:pos x="wd2" y="hd2"/>
                  </a:cxn>
                  <a:cxn ang="10800000">
                    <a:pos x="wd2" y="hd2"/>
                  </a:cxn>
                  <a:cxn ang="16200000">
                    <a:pos x="wd2" y="hd2"/>
                  </a:cxn>
                </a:cxnLst>
                <a:rect l="0" t="0" r="r" b="b"/>
                <a:pathLst>
                  <a:path w="19881" h="21600" extrusionOk="0">
                    <a:moveTo>
                      <a:pt x="4761" y="0"/>
                    </a:moveTo>
                    <a:cubicBezTo>
                      <a:pt x="19881" y="0"/>
                      <a:pt x="19881" y="0"/>
                      <a:pt x="19881" y="0"/>
                    </a:cubicBezTo>
                    <a:cubicBezTo>
                      <a:pt x="19881" y="0"/>
                      <a:pt x="2601" y="21600"/>
                      <a:pt x="441" y="21600"/>
                    </a:cubicBezTo>
                    <a:cubicBezTo>
                      <a:pt x="-1719" y="21600"/>
                      <a:pt x="4761" y="0"/>
                      <a:pt x="4761"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sp>
            <p:nvSpPr>
              <p:cNvPr id="143" name="Freeform 146"/>
              <p:cNvSpPr/>
              <p:nvPr/>
            </p:nvSpPr>
            <p:spPr>
              <a:xfrm>
                <a:off x="7858" y="172414"/>
                <a:ext cx="31091" cy="12702"/>
              </a:xfrm>
              <a:custGeom>
                <a:avLst/>
                <a:gdLst/>
                <a:ahLst/>
                <a:cxnLst>
                  <a:cxn ang="0">
                    <a:pos x="wd2" y="hd2"/>
                  </a:cxn>
                  <a:cxn ang="5400000">
                    <a:pos x="wd2" y="hd2"/>
                  </a:cxn>
                  <a:cxn ang="10800000">
                    <a:pos x="wd2" y="hd2"/>
                  </a:cxn>
                  <a:cxn ang="16200000">
                    <a:pos x="wd2" y="hd2"/>
                  </a:cxn>
                </a:cxnLst>
                <a:rect l="0" t="0" r="r" b="b"/>
                <a:pathLst>
                  <a:path w="19881" h="21600" extrusionOk="0">
                    <a:moveTo>
                      <a:pt x="4761" y="0"/>
                    </a:moveTo>
                    <a:cubicBezTo>
                      <a:pt x="19881" y="4320"/>
                      <a:pt x="19881" y="4320"/>
                      <a:pt x="19881" y="4320"/>
                    </a:cubicBezTo>
                    <a:cubicBezTo>
                      <a:pt x="19881" y="4320"/>
                      <a:pt x="1521" y="21600"/>
                      <a:pt x="441" y="21600"/>
                    </a:cubicBezTo>
                    <a:cubicBezTo>
                      <a:pt x="-1719" y="21600"/>
                      <a:pt x="4761" y="0"/>
                      <a:pt x="4761"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sp>
            <p:nvSpPr>
              <p:cNvPr id="144" name="Freeform 147"/>
              <p:cNvSpPr/>
              <p:nvPr/>
            </p:nvSpPr>
            <p:spPr>
              <a:xfrm>
                <a:off x="33777" y="210900"/>
                <a:ext cx="115961" cy="12703"/>
              </a:xfrm>
              <a:custGeom>
                <a:avLst/>
                <a:gdLst/>
                <a:ahLst/>
                <a:cxnLst>
                  <a:cxn ang="0">
                    <a:pos x="wd2" y="hd2"/>
                  </a:cxn>
                  <a:cxn ang="5400000">
                    <a:pos x="wd2" y="hd2"/>
                  </a:cxn>
                  <a:cxn ang="10800000">
                    <a:pos x="wd2" y="hd2"/>
                  </a:cxn>
                  <a:cxn ang="16200000">
                    <a:pos x="wd2" y="hd2"/>
                  </a:cxn>
                </a:cxnLst>
                <a:rect l="0" t="0" r="r" b="b"/>
                <a:pathLst>
                  <a:path w="20471" h="10264" extrusionOk="0">
                    <a:moveTo>
                      <a:pt x="0" y="0"/>
                    </a:moveTo>
                    <a:cubicBezTo>
                      <a:pt x="0" y="0"/>
                      <a:pt x="19500" y="4800"/>
                      <a:pt x="20400" y="2400"/>
                    </a:cubicBezTo>
                    <a:cubicBezTo>
                      <a:pt x="21600" y="2400"/>
                      <a:pt x="7200" y="21600"/>
                      <a:pt x="0"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sp>
            <p:nvSpPr>
              <p:cNvPr id="145" name="Freeform 148"/>
              <p:cNvSpPr/>
              <p:nvPr/>
            </p:nvSpPr>
            <p:spPr>
              <a:xfrm>
                <a:off x="255514" y="225331"/>
                <a:ext cx="56417" cy="43375"/>
              </a:xfrm>
              <a:custGeom>
                <a:avLst/>
                <a:gdLst/>
                <a:ahLst/>
                <a:cxnLst>
                  <a:cxn ang="0">
                    <a:pos x="wd2" y="hd2"/>
                  </a:cxn>
                  <a:cxn ang="5400000">
                    <a:pos x="wd2" y="hd2"/>
                  </a:cxn>
                  <a:cxn ang="10800000">
                    <a:pos x="wd2" y="hd2"/>
                  </a:cxn>
                  <a:cxn ang="16200000">
                    <a:pos x="wd2" y="hd2"/>
                  </a:cxn>
                </a:cxnLst>
                <a:rect l="0" t="0" r="r" b="b"/>
                <a:pathLst>
                  <a:path w="19973" h="20945" extrusionOk="0">
                    <a:moveTo>
                      <a:pt x="19973" y="0"/>
                    </a:moveTo>
                    <a:cubicBezTo>
                      <a:pt x="19973" y="0"/>
                      <a:pt x="1373" y="20250"/>
                      <a:pt x="173" y="20925"/>
                    </a:cubicBezTo>
                    <a:cubicBezTo>
                      <a:pt x="-1627" y="21600"/>
                      <a:pt x="10973" y="5400"/>
                      <a:pt x="19973"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solidFill>
                      <a:srgbClr val="44546A"/>
                    </a:solidFill>
                  </a:defRPr>
                </a:pPr>
                <a:endParaRPr/>
              </a:p>
            </p:txBody>
          </p:sp>
        </p:grpSp>
        <p:pic>
          <p:nvPicPr>
            <p:cNvPr id="147" name="图片 158" descr="图片 158"/>
            <p:cNvPicPr>
              <a:picLocks noChangeAspect="1"/>
            </p:cNvPicPr>
            <p:nvPr/>
          </p:nvPicPr>
          <p:blipFill>
            <a:blip r:embed="rId7"/>
            <a:stretch>
              <a:fillRect/>
            </a:stretch>
          </p:blipFill>
          <p:spPr>
            <a:xfrm>
              <a:off x="-1" y="1304272"/>
              <a:ext cx="1159783" cy="152674"/>
            </a:xfrm>
            <a:prstGeom prst="rect">
              <a:avLst/>
            </a:prstGeom>
            <a:ln w="12700" cap="flat">
              <a:noFill/>
              <a:miter lim="400000"/>
            </a:ln>
            <a:effectLst/>
          </p:spPr>
        </p:pic>
      </p:grpSp>
      <p:pic>
        <p:nvPicPr>
          <p:cNvPr id="149" name="图片 39" descr="图片 39"/>
          <p:cNvPicPr>
            <a:picLocks noChangeAspect="1"/>
          </p:cNvPicPr>
          <p:nvPr/>
        </p:nvPicPr>
        <p:blipFill>
          <a:blip r:embed="rId8"/>
          <a:stretch>
            <a:fillRect/>
          </a:stretch>
        </p:blipFill>
        <p:spPr>
          <a:xfrm>
            <a:off x="5469025" y="1440514"/>
            <a:ext cx="2645166" cy="1750619"/>
          </a:xfrm>
          <a:prstGeom prst="rect">
            <a:avLst/>
          </a:prstGeom>
          <a:ln w="12700">
            <a:miter lim="400000"/>
          </a:ln>
        </p:spPr>
      </p:pic>
      <p:pic>
        <p:nvPicPr>
          <p:cNvPr id="150" name="图片 40" descr="图片 40"/>
          <p:cNvPicPr>
            <a:picLocks noChangeAspect="1"/>
          </p:cNvPicPr>
          <p:nvPr/>
        </p:nvPicPr>
        <p:blipFill>
          <a:blip r:embed="rId9"/>
          <a:srcRect t="863"/>
          <a:stretch>
            <a:fillRect/>
          </a:stretch>
        </p:blipFill>
        <p:spPr>
          <a:xfrm>
            <a:off x="1026993" y="4121963"/>
            <a:ext cx="2646000" cy="1749602"/>
          </a:xfrm>
          <a:prstGeom prst="rect">
            <a:avLst/>
          </a:prstGeom>
          <a:ln w="12700">
            <a:miter lim="400000"/>
          </a:ln>
        </p:spPr>
      </p:pic>
      <p:pic>
        <p:nvPicPr>
          <p:cNvPr id="151" name="图片 41" descr="图片 41"/>
          <p:cNvPicPr>
            <a:picLocks noChangeAspect="1"/>
          </p:cNvPicPr>
          <p:nvPr/>
        </p:nvPicPr>
        <p:blipFill>
          <a:blip r:embed="rId10"/>
          <a:srcRect l="678" t="13036" r="1552" b="2266"/>
          <a:stretch>
            <a:fillRect/>
          </a:stretch>
        </p:blipFill>
        <p:spPr>
          <a:xfrm>
            <a:off x="1028974" y="1477216"/>
            <a:ext cx="2646003" cy="1749602"/>
          </a:xfrm>
          <a:prstGeom prst="rect">
            <a:avLst/>
          </a:prstGeom>
          <a:ln w="12700">
            <a:miter lim="400000"/>
          </a:ln>
        </p:spPr>
      </p:pic>
      <p:pic>
        <p:nvPicPr>
          <p:cNvPr id="152" name="图片 46" descr="图片 46"/>
          <p:cNvPicPr>
            <a:picLocks noChangeAspect="1"/>
          </p:cNvPicPr>
          <p:nvPr/>
        </p:nvPicPr>
        <p:blipFill>
          <a:blip r:embed="rId11"/>
          <a:stretch>
            <a:fillRect/>
          </a:stretch>
        </p:blipFill>
        <p:spPr>
          <a:xfrm>
            <a:off x="5466998" y="4103987"/>
            <a:ext cx="2646002" cy="174960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p:tmAbs val="0"/>
                                  </p:iterate>
                                  <p:childTnLst>
                                    <p:set>
                                      <p:cBhvr>
                                        <p:cTn id="6" fill="hold"/>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par>
                          <p:cTn id="8" fill="hold">
                            <p:stCondLst>
                              <p:cond delay="500"/>
                            </p:stCondLst>
                            <p:childTnLst>
                              <p:par>
                                <p:cTn id="9" presetID="10" presetClass="entr" fill="hold" grpId="2" nodeType="afterEffect">
                                  <p:stCondLst>
                                    <p:cond delay="0"/>
                                  </p:stCondLst>
                                  <p:iterate>
                                    <p:tmAbs val="0"/>
                                  </p:iterate>
                                  <p:childTnLst>
                                    <p:set>
                                      <p:cBhvr>
                                        <p:cTn id="10" fill="hold"/>
                                        <p:tgtEl>
                                          <p:spTgt spid="116"/>
                                        </p:tgtEl>
                                        <p:attrNameLst>
                                          <p:attrName>style.visibility</p:attrName>
                                        </p:attrNameLst>
                                      </p:cBhvr>
                                      <p:to>
                                        <p:strVal val="visible"/>
                                      </p:to>
                                    </p:set>
                                    <p:animEffect transition="in" filter="fade">
                                      <p:cBhvr>
                                        <p:cTn id="11" dur="500"/>
                                        <p:tgtEl>
                                          <p:spTgt spid="116"/>
                                        </p:tgtEl>
                                      </p:cBhvr>
                                    </p:animEffect>
                                  </p:childTnLst>
                                </p:cTn>
                              </p:par>
                            </p:childTnLst>
                          </p:cTn>
                        </p:par>
                        <p:par>
                          <p:cTn id="12" fill="hold">
                            <p:stCondLst>
                              <p:cond delay="1000"/>
                            </p:stCondLst>
                            <p:childTnLst>
                              <p:par>
                                <p:cTn id="13" presetID="10" presetClass="entr" fill="hold" grpId="3" nodeType="afterEffect">
                                  <p:stCondLst>
                                    <p:cond delay="0"/>
                                  </p:stCondLst>
                                  <p:iterate>
                                    <p:tmAbs val="0"/>
                                  </p:iterate>
                                  <p:childTnLst>
                                    <p:set>
                                      <p:cBhvr>
                                        <p:cTn id="14" fill="hold"/>
                                        <p:tgtEl>
                                          <p:spTgt spid="114"/>
                                        </p:tgtEl>
                                        <p:attrNameLst>
                                          <p:attrName>style.visibility</p:attrName>
                                        </p:attrNameLst>
                                      </p:cBhvr>
                                      <p:to>
                                        <p:strVal val="visible"/>
                                      </p:to>
                                    </p:set>
                                    <p:animEffect transition="in" filter="fade">
                                      <p:cBhvr>
                                        <p:cTn id="15" dur="500"/>
                                        <p:tgtEl>
                                          <p:spTgt spid="114"/>
                                        </p:tgtEl>
                                      </p:cBhvr>
                                    </p:animEffect>
                                  </p:childTnLst>
                                </p:cTn>
                              </p:par>
                            </p:childTnLst>
                          </p:cTn>
                        </p:par>
                        <p:par>
                          <p:cTn id="16" fill="hold">
                            <p:stCondLst>
                              <p:cond delay="1500"/>
                            </p:stCondLst>
                            <p:childTnLst>
                              <p:par>
                                <p:cTn id="17" presetID="10" presetClass="entr" fill="hold" grpId="4" nodeType="afterEffect">
                                  <p:stCondLst>
                                    <p:cond delay="0"/>
                                  </p:stCondLst>
                                  <p:iterate>
                                    <p:tmAbs val="0"/>
                                  </p:iterate>
                                  <p:childTnLst>
                                    <p:set>
                                      <p:cBhvr>
                                        <p:cTn id="18" fill="hold"/>
                                        <p:tgtEl>
                                          <p:spTgt spid="115"/>
                                        </p:tgtEl>
                                        <p:attrNameLst>
                                          <p:attrName>style.visibility</p:attrName>
                                        </p:attrNameLst>
                                      </p:cBhvr>
                                      <p:to>
                                        <p:strVal val="visible"/>
                                      </p:to>
                                    </p:set>
                                    <p:animEffect transition="in" filter="fade">
                                      <p:cBhvr>
                                        <p:cTn id="19"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3" animBg="1" advAuto="0"/>
      <p:bldP spid="115" grpId="4" animBg="1" advAuto="0"/>
      <p:bldP spid="116" grpId="2" animBg="1" advAuto="0"/>
      <p:bldP spid="117"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矩形 34"/>
          <p:cNvSpPr/>
          <p:nvPr/>
        </p:nvSpPr>
        <p:spPr>
          <a:xfrm>
            <a:off x="-4" y="0"/>
            <a:ext cx="4368807" cy="6858000"/>
          </a:xfrm>
          <a:prstGeom prst="rect">
            <a:avLst/>
          </a:prstGeom>
          <a:solidFill>
            <a:schemeClr val="accent1">
              <a:alpha val="8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sp>
        <p:nvSpPr>
          <p:cNvPr id="157" name="矩形 46"/>
          <p:cNvSpPr/>
          <p:nvPr/>
        </p:nvSpPr>
        <p:spPr>
          <a:xfrm rot="5400000" flipV="1">
            <a:off x="1270707" y="-1270708"/>
            <a:ext cx="1827382" cy="4368802"/>
          </a:xfrm>
          <a:prstGeom prst="rect">
            <a:avLst/>
          </a:prstGeom>
          <a:solidFill>
            <a:schemeClr val="accent1">
              <a:alpha val="7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sp>
        <p:nvSpPr>
          <p:cNvPr id="158" name="矩形 37"/>
          <p:cNvSpPr/>
          <p:nvPr/>
        </p:nvSpPr>
        <p:spPr>
          <a:xfrm rot="5400000">
            <a:off x="1371901" y="3861106"/>
            <a:ext cx="1624990" cy="4368804"/>
          </a:xfrm>
          <a:prstGeom prst="rect">
            <a:avLst/>
          </a:prstGeom>
          <a:solidFill>
            <a:schemeClr val="accent1">
              <a:alpha val="7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grpSp>
        <p:nvGrpSpPr>
          <p:cNvPr id="164" name="组合 52"/>
          <p:cNvGrpSpPr/>
          <p:nvPr/>
        </p:nvGrpSpPr>
        <p:grpSpPr>
          <a:xfrm>
            <a:off x="-5" y="1070222"/>
            <a:ext cx="2754058" cy="4646997"/>
            <a:chOff x="-1" y="-1"/>
            <a:chExt cx="2754056" cy="4646996"/>
          </a:xfrm>
        </p:grpSpPr>
        <p:sp>
          <p:nvSpPr>
            <p:cNvPr id="159" name="椭圆 47"/>
            <p:cNvSpPr/>
            <p:nvPr/>
          </p:nvSpPr>
          <p:spPr>
            <a:xfrm>
              <a:off x="2450247" y="3752612"/>
              <a:ext cx="200575" cy="200575"/>
            </a:xfrm>
            <a:prstGeom prst="ellipse">
              <a:avLst/>
            </a:prstGeom>
            <a:solidFill>
              <a:srgbClr val="FFFFFF">
                <a:alpha val="26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160" name="椭圆 48"/>
            <p:cNvSpPr/>
            <p:nvPr/>
          </p:nvSpPr>
          <p:spPr>
            <a:xfrm>
              <a:off x="-2" y="-2"/>
              <a:ext cx="312137" cy="312139"/>
            </a:xfrm>
            <a:prstGeom prst="ellipse">
              <a:avLst/>
            </a:prstGeom>
            <a:solidFill>
              <a:srgbClr val="FFFFFF">
                <a:alpha val="13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161" name="椭圆 49"/>
            <p:cNvSpPr/>
            <p:nvPr/>
          </p:nvSpPr>
          <p:spPr>
            <a:xfrm>
              <a:off x="1114319" y="500210"/>
              <a:ext cx="904685" cy="904685"/>
            </a:xfrm>
            <a:prstGeom prst="ellipse">
              <a:avLst/>
            </a:prstGeom>
            <a:solidFill>
              <a:srgbClr val="FFFFFF">
                <a:alpha val="7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162" name="椭圆 50"/>
            <p:cNvSpPr/>
            <p:nvPr/>
          </p:nvSpPr>
          <p:spPr>
            <a:xfrm>
              <a:off x="854235" y="4348877"/>
              <a:ext cx="298119" cy="298119"/>
            </a:xfrm>
            <a:prstGeom prst="ellipse">
              <a:avLst/>
            </a:prstGeom>
            <a:solidFill>
              <a:srgbClr val="FFFFFF">
                <a:alpha val="24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163" name="椭圆 51"/>
            <p:cNvSpPr/>
            <p:nvPr/>
          </p:nvSpPr>
          <p:spPr>
            <a:xfrm>
              <a:off x="2313237" y="83616"/>
              <a:ext cx="440819" cy="440819"/>
            </a:xfrm>
            <a:prstGeom prst="ellipse">
              <a:avLst/>
            </a:prstGeom>
            <a:solidFill>
              <a:srgbClr val="FFFFFF">
                <a:alpha val="20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grpSp>
      <p:pic>
        <p:nvPicPr>
          <p:cNvPr id="165" name="图片 3" descr="图片 3"/>
          <p:cNvPicPr>
            <a:picLocks noChangeAspect="1"/>
          </p:cNvPicPr>
          <p:nvPr/>
        </p:nvPicPr>
        <p:blipFill>
          <a:blip r:embed="rId3"/>
          <a:stretch>
            <a:fillRect/>
          </a:stretch>
        </p:blipFill>
        <p:spPr>
          <a:xfrm>
            <a:off x="-3" y="2024705"/>
            <a:ext cx="5136601" cy="3017753"/>
          </a:xfrm>
          <a:prstGeom prst="rect">
            <a:avLst/>
          </a:prstGeom>
          <a:ln w="12700">
            <a:miter lim="400000"/>
          </a:ln>
        </p:spPr>
      </p:pic>
      <p:sp>
        <p:nvSpPr>
          <p:cNvPr id="166" name="任意多边形 38"/>
          <p:cNvSpPr/>
          <p:nvPr/>
        </p:nvSpPr>
        <p:spPr>
          <a:xfrm rot="16200000">
            <a:off x="105993" y="1470412"/>
            <a:ext cx="6857957" cy="3917123"/>
          </a:xfrm>
          <a:custGeom>
            <a:avLst/>
            <a:gdLst/>
            <a:ahLst/>
            <a:cxnLst>
              <a:cxn ang="0">
                <a:pos x="wd2" y="hd2"/>
              </a:cxn>
              <a:cxn ang="5400000">
                <a:pos x="wd2" y="hd2"/>
              </a:cxn>
              <a:cxn ang="10800000">
                <a:pos x="wd2" y="hd2"/>
              </a:cxn>
              <a:cxn ang="16200000">
                <a:pos x="wd2" y="hd2"/>
              </a:cxn>
            </a:cxnLst>
            <a:rect l="0" t="0" r="r" b="b"/>
            <a:pathLst>
              <a:path w="21595" h="21600" extrusionOk="0">
                <a:moveTo>
                  <a:pt x="21549" y="0"/>
                </a:moveTo>
                <a:lnTo>
                  <a:pt x="21595" y="21600"/>
                </a:lnTo>
                <a:lnTo>
                  <a:pt x="31" y="21600"/>
                </a:lnTo>
                <a:lnTo>
                  <a:pt x="31" y="12995"/>
                </a:lnTo>
                <a:cubicBezTo>
                  <a:pt x="36" y="8701"/>
                  <a:pt x="-5" y="5732"/>
                  <a:pt x="0" y="1438"/>
                </a:cubicBezTo>
                <a:cubicBezTo>
                  <a:pt x="8415" y="16008"/>
                  <a:pt x="16831" y="11481"/>
                  <a:pt x="21549" y="0"/>
                </a:cubicBezTo>
                <a:close/>
              </a:path>
            </a:pathLst>
          </a:custGeom>
          <a:solidFill>
            <a:schemeClr val="accent1">
              <a:alpha val="9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sp>
        <p:nvSpPr>
          <p:cNvPr id="167" name="任意多边形 43"/>
          <p:cNvSpPr/>
          <p:nvPr/>
        </p:nvSpPr>
        <p:spPr>
          <a:xfrm rot="16200000">
            <a:off x="2271813" y="-16218"/>
            <a:ext cx="6868891" cy="6879178"/>
          </a:xfrm>
          <a:custGeom>
            <a:avLst/>
            <a:gdLst/>
            <a:ahLst/>
            <a:cxnLst>
              <a:cxn ang="0">
                <a:pos x="wd2" y="hd2"/>
              </a:cxn>
              <a:cxn ang="5400000">
                <a:pos x="wd2" y="hd2"/>
              </a:cxn>
              <a:cxn ang="10800000">
                <a:pos x="wd2" y="hd2"/>
              </a:cxn>
              <a:cxn ang="16200000">
                <a:pos x="wd2" y="hd2"/>
              </a:cxn>
            </a:cxnLst>
            <a:rect l="0" t="0" r="r" b="b"/>
            <a:pathLst>
              <a:path w="21600" h="21600" extrusionOk="0">
                <a:moveTo>
                  <a:pt x="21600" y="619"/>
                </a:moveTo>
                <a:cubicBezTo>
                  <a:pt x="21589" y="5678"/>
                  <a:pt x="21566" y="21600"/>
                  <a:pt x="21566" y="21600"/>
                </a:cubicBezTo>
                <a:lnTo>
                  <a:pt x="0" y="21600"/>
                </a:lnTo>
                <a:lnTo>
                  <a:pt x="0" y="0"/>
                </a:lnTo>
                <a:cubicBezTo>
                  <a:pt x="7326" y="3949"/>
                  <a:pt x="14229" y="5467"/>
                  <a:pt x="21600" y="619"/>
                </a:cubicBezTo>
                <a:close/>
              </a:path>
            </a:pathLst>
          </a:custGeom>
          <a:solidFill>
            <a:srgbClr val="FFFFFF"/>
          </a:solidFill>
          <a:ln w="12700">
            <a:miter lim="400000"/>
          </a:ln>
        </p:spPr>
        <p:txBody>
          <a:bodyPr lIns="45718" tIns="45718" rIns="45718" bIns="45718" anchor="ctr"/>
          <a:lstStyle/>
          <a:p>
            <a:pPr algn="ctr">
              <a:defRPr sz="1800">
                <a:solidFill>
                  <a:srgbClr val="FFFFFF"/>
                </a:solidFill>
                <a:latin typeface="微软雅黑"/>
                <a:ea typeface="微软雅黑"/>
                <a:cs typeface="微软雅黑"/>
                <a:sym typeface="微软雅黑"/>
              </a:defRPr>
            </a:pPr>
            <a:endParaRPr/>
          </a:p>
        </p:txBody>
      </p:sp>
      <p:grpSp>
        <p:nvGrpSpPr>
          <p:cNvPr id="170" name="矩形 71"/>
          <p:cNvGrpSpPr/>
          <p:nvPr/>
        </p:nvGrpSpPr>
        <p:grpSpPr>
          <a:xfrm>
            <a:off x="5629401" y="3577001"/>
            <a:ext cx="316808" cy="316808"/>
            <a:chOff x="0" y="0"/>
            <a:chExt cx="316806" cy="316806"/>
          </a:xfrm>
        </p:grpSpPr>
        <p:sp>
          <p:nvSpPr>
            <p:cNvPr id="168" name="正方形"/>
            <p:cNvSpPr/>
            <p:nvPr/>
          </p:nvSpPr>
          <p:spPr>
            <a:xfrm>
              <a:off x="-1" y="-1"/>
              <a:ext cx="316808" cy="316808"/>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169" name="1"/>
            <p:cNvSpPr txBox="1"/>
            <p:nvPr/>
          </p:nvSpPr>
          <p:spPr>
            <a:xfrm>
              <a:off x="45720" y="4731"/>
              <a:ext cx="225364" cy="307337"/>
            </a:xfrm>
            <a:prstGeom prst="rect">
              <a:avLst/>
            </a:prstGeom>
            <a:solidFill>
              <a:srgbClr val="80808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1</a:t>
              </a:r>
            </a:p>
          </p:txBody>
        </p:sp>
      </p:grpSp>
      <p:sp>
        <p:nvSpPr>
          <p:cNvPr id="171" name="矩形 72"/>
          <p:cNvSpPr txBox="1"/>
          <p:nvPr/>
        </p:nvSpPr>
        <p:spPr>
          <a:xfrm>
            <a:off x="6137928" y="3579689"/>
            <a:ext cx="2327244"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Recommendation System </a:t>
            </a:r>
          </a:p>
        </p:txBody>
      </p:sp>
      <p:grpSp>
        <p:nvGrpSpPr>
          <p:cNvPr id="174" name="矩形 73"/>
          <p:cNvGrpSpPr/>
          <p:nvPr/>
        </p:nvGrpSpPr>
        <p:grpSpPr>
          <a:xfrm>
            <a:off x="5629401" y="4093597"/>
            <a:ext cx="316808" cy="316808"/>
            <a:chOff x="0" y="0"/>
            <a:chExt cx="316806" cy="316806"/>
          </a:xfrm>
        </p:grpSpPr>
        <p:sp>
          <p:nvSpPr>
            <p:cNvPr id="172" name="正方形"/>
            <p:cNvSpPr/>
            <p:nvPr/>
          </p:nvSpPr>
          <p:spPr>
            <a:xfrm>
              <a:off x="-1" y="-1"/>
              <a:ext cx="316808" cy="316808"/>
            </a:xfrm>
            <a:prstGeom prst="rect">
              <a:avLst/>
            </a:prstGeom>
            <a:solidFill>
              <a:schemeClr val="accent1"/>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173" name="2"/>
            <p:cNvSpPr txBox="1"/>
            <p:nvPr/>
          </p:nvSpPr>
          <p:spPr>
            <a:xfrm>
              <a:off x="45720" y="4731"/>
              <a:ext cx="225364" cy="307337"/>
            </a:xfrm>
            <a:prstGeom prst="rect">
              <a:avLst/>
            </a:prstGeom>
            <a:solidFill>
              <a:schemeClr val="accent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2</a:t>
              </a:r>
            </a:p>
          </p:txBody>
        </p:sp>
      </p:grpSp>
      <p:sp>
        <p:nvSpPr>
          <p:cNvPr id="175" name="矩形 74"/>
          <p:cNvSpPr txBox="1"/>
          <p:nvPr/>
        </p:nvSpPr>
        <p:spPr>
          <a:xfrm>
            <a:off x="6137928" y="4094238"/>
            <a:ext cx="489515"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chemeClr val="accent1"/>
                </a:solidFill>
                <a:latin typeface="微软雅黑"/>
                <a:ea typeface="微软雅黑"/>
                <a:cs typeface="微软雅黑"/>
                <a:sym typeface="微软雅黑"/>
              </a:defRPr>
            </a:lvl1pPr>
          </a:lstStyle>
          <a:p>
            <a:r>
              <a:t>Data</a:t>
            </a:r>
          </a:p>
        </p:txBody>
      </p:sp>
      <p:grpSp>
        <p:nvGrpSpPr>
          <p:cNvPr id="178" name="矩形 77"/>
          <p:cNvGrpSpPr/>
          <p:nvPr/>
        </p:nvGrpSpPr>
        <p:grpSpPr>
          <a:xfrm>
            <a:off x="5629401" y="4605800"/>
            <a:ext cx="316808" cy="316808"/>
            <a:chOff x="0" y="0"/>
            <a:chExt cx="316806" cy="316806"/>
          </a:xfrm>
        </p:grpSpPr>
        <p:sp>
          <p:nvSpPr>
            <p:cNvPr id="176" name="正方形"/>
            <p:cNvSpPr/>
            <p:nvPr/>
          </p:nvSpPr>
          <p:spPr>
            <a:xfrm>
              <a:off x="-1" y="-1"/>
              <a:ext cx="316808" cy="316808"/>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177" name="3"/>
            <p:cNvSpPr txBox="1"/>
            <p:nvPr/>
          </p:nvSpPr>
          <p:spPr>
            <a:xfrm>
              <a:off x="45720" y="4731"/>
              <a:ext cx="225364"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3</a:t>
              </a:r>
            </a:p>
          </p:txBody>
        </p:sp>
      </p:grpSp>
      <p:sp>
        <p:nvSpPr>
          <p:cNvPr id="179" name="矩形 78"/>
          <p:cNvSpPr txBox="1"/>
          <p:nvPr/>
        </p:nvSpPr>
        <p:spPr>
          <a:xfrm>
            <a:off x="6137928" y="4602583"/>
            <a:ext cx="914394"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Problems</a:t>
            </a:r>
          </a:p>
        </p:txBody>
      </p:sp>
      <p:sp>
        <p:nvSpPr>
          <p:cNvPr id="180" name="文本框 23"/>
          <p:cNvSpPr txBox="1"/>
          <p:nvPr/>
        </p:nvSpPr>
        <p:spPr>
          <a:xfrm>
            <a:off x="5517786" y="2590633"/>
            <a:ext cx="2020348" cy="523237"/>
          </a:xfrm>
          <a:prstGeom prst="rect">
            <a:avLst/>
          </a:prstGeom>
          <a:solidFill>
            <a:srgbClr val="FFFFFF">
              <a:alpha val="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800" b="1">
                <a:solidFill>
                  <a:schemeClr val="accent1"/>
                </a:solidFill>
                <a:latin typeface="微软雅黑"/>
                <a:ea typeface="微软雅黑"/>
                <a:cs typeface="微软雅黑"/>
                <a:sym typeface="微软雅黑"/>
              </a:defRPr>
            </a:lvl1pPr>
          </a:lstStyle>
          <a:p>
            <a:r>
              <a:t>  CONTENT</a:t>
            </a:r>
          </a:p>
        </p:txBody>
      </p:sp>
      <p:pic>
        <p:nvPicPr>
          <p:cNvPr id="181" name="图片 5" descr="图片 5"/>
          <p:cNvPicPr>
            <a:picLocks noChangeAspect="1"/>
          </p:cNvPicPr>
          <p:nvPr/>
        </p:nvPicPr>
        <p:blipFill>
          <a:blip r:embed="rId4"/>
          <a:stretch>
            <a:fillRect/>
          </a:stretch>
        </p:blipFill>
        <p:spPr>
          <a:xfrm>
            <a:off x="6322900" y="653681"/>
            <a:ext cx="1397001" cy="1397001"/>
          </a:xfrm>
          <a:prstGeom prst="rect">
            <a:avLst/>
          </a:prstGeom>
          <a:ln w="12700">
            <a:miter lim="400000"/>
          </a:ln>
        </p:spPr>
      </p:pic>
      <p:grpSp>
        <p:nvGrpSpPr>
          <p:cNvPr id="184" name="矩形 77"/>
          <p:cNvGrpSpPr/>
          <p:nvPr/>
        </p:nvGrpSpPr>
        <p:grpSpPr>
          <a:xfrm>
            <a:off x="5630969" y="5112146"/>
            <a:ext cx="316808" cy="325930"/>
            <a:chOff x="0" y="0"/>
            <a:chExt cx="316806" cy="325929"/>
          </a:xfrm>
        </p:grpSpPr>
        <p:sp>
          <p:nvSpPr>
            <p:cNvPr id="182" name="正方形"/>
            <p:cNvSpPr/>
            <p:nvPr/>
          </p:nvSpPr>
          <p:spPr>
            <a:xfrm>
              <a:off x="0" y="9123"/>
              <a:ext cx="316807" cy="31680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183" name="3"/>
            <p:cNvSpPr txBox="1"/>
            <p:nvPr/>
          </p:nvSpPr>
          <p:spPr>
            <a:xfrm>
              <a:off x="45721" y="0"/>
              <a:ext cx="225364"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4</a:t>
              </a:r>
            </a:p>
          </p:txBody>
        </p:sp>
      </p:grpSp>
      <p:sp>
        <p:nvSpPr>
          <p:cNvPr id="185" name="矩形 78"/>
          <p:cNvSpPr txBox="1"/>
          <p:nvPr/>
        </p:nvSpPr>
        <p:spPr>
          <a:xfrm>
            <a:off x="6139496" y="5110102"/>
            <a:ext cx="1210785"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Deep models</a:t>
            </a:r>
          </a:p>
        </p:txBody>
      </p:sp>
      <p:grpSp>
        <p:nvGrpSpPr>
          <p:cNvPr id="188" name="矩形 77"/>
          <p:cNvGrpSpPr/>
          <p:nvPr/>
        </p:nvGrpSpPr>
        <p:grpSpPr>
          <a:xfrm>
            <a:off x="5630969" y="5624298"/>
            <a:ext cx="316808" cy="325930"/>
            <a:chOff x="0" y="0"/>
            <a:chExt cx="316806" cy="325929"/>
          </a:xfrm>
        </p:grpSpPr>
        <p:sp>
          <p:nvSpPr>
            <p:cNvPr id="186" name="正方形"/>
            <p:cNvSpPr/>
            <p:nvPr/>
          </p:nvSpPr>
          <p:spPr>
            <a:xfrm>
              <a:off x="0" y="9123"/>
              <a:ext cx="316807" cy="31680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187" name="3"/>
            <p:cNvSpPr txBox="1"/>
            <p:nvPr/>
          </p:nvSpPr>
          <p:spPr>
            <a:xfrm>
              <a:off x="45721" y="0"/>
              <a:ext cx="225364"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5</a:t>
              </a:r>
            </a:p>
          </p:txBody>
        </p:sp>
      </p:grpSp>
      <p:sp>
        <p:nvSpPr>
          <p:cNvPr id="189" name="矩形 78"/>
          <p:cNvSpPr txBox="1"/>
          <p:nvPr/>
        </p:nvSpPr>
        <p:spPr>
          <a:xfrm>
            <a:off x="6167201" y="5620194"/>
            <a:ext cx="1823101"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Do recommendation</a:t>
            </a:r>
          </a:p>
        </p:txBody>
      </p:sp>
      <p:grpSp>
        <p:nvGrpSpPr>
          <p:cNvPr id="192" name="矩形 77"/>
          <p:cNvGrpSpPr/>
          <p:nvPr/>
        </p:nvGrpSpPr>
        <p:grpSpPr>
          <a:xfrm>
            <a:off x="5632293" y="6134505"/>
            <a:ext cx="316808" cy="325930"/>
            <a:chOff x="0" y="0"/>
            <a:chExt cx="316806" cy="325929"/>
          </a:xfrm>
        </p:grpSpPr>
        <p:sp>
          <p:nvSpPr>
            <p:cNvPr id="190" name="正方形"/>
            <p:cNvSpPr/>
            <p:nvPr/>
          </p:nvSpPr>
          <p:spPr>
            <a:xfrm>
              <a:off x="0" y="9123"/>
              <a:ext cx="316807" cy="31680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191" name="3"/>
            <p:cNvSpPr txBox="1"/>
            <p:nvPr/>
          </p:nvSpPr>
          <p:spPr>
            <a:xfrm>
              <a:off x="45721" y="0"/>
              <a:ext cx="225364"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6</a:t>
              </a:r>
            </a:p>
          </p:txBody>
        </p:sp>
      </p:grpSp>
      <p:sp>
        <p:nvSpPr>
          <p:cNvPr id="193" name="矩形 78"/>
          <p:cNvSpPr txBox="1"/>
          <p:nvPr/>
        </p:nvSpPr>
        <p:spPr>
          <a:xfrm>
            <a:off x="6168526" y="6130400"/>
            <a:ext cx="1072140"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Conclusion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矩形 2"/>
          <p:cNvSpPr/>
          <p:nvPr/>
        </p:nvSpPr>
        <p:spPr>
          <a:xfrm>
            <a:off x="0" y="-6716"/>
            <a:ext cx="9144000" cy="1039947"/>
          </a:xfrm>
          <a:prstGeom prst="rect">
            <a:avLst/>
          </a:prstGeom>
          <a:solidFill>
            <a:srgbClr val="F2F2F2"/>
          </a:solidFill>
          <a:ln w="12700">
            <a:miter lim="400000"/>
          </a:ln>
        </p:spPr>
        <p:txBody>
          <a:bodyPr lIns="45718" tIns="45718" rIns="45718" bIns="45718" anchor="ctr"/>
          <a:lstStyle/>
          <a:p>
            <a:pPr>
              <a:defRPr sz="1800">
                <a:solidFill>
                  <a:srgbClr val="44546A"/>
                </a:solidFill>
                <a:latin typeface="微软雅黑"/>
                <a:ea typeface="微软雅黑"/>
                <a:cs typeface="微软雅黑"/>
                <a:sym typeface="微软雅黑"/>
              </a:defRPr>
            </a:pPr>
            <a:endParaRPr/>
          </a:p>
        </p:txBody>
      </p:sp>
      <p:pic>
        <p:nvPicPr>
          <p:cNvPr id="198" name="图片 43" descr="图片 43"/>
          <p:cNvPicPr>
            <a:picLocks noChangeAspect="1"/>
          </p:cNvPicPr>
          <p:nvPr/>
        </p:nvPicPr>
        <p:blipFill>
          <a:blip r:embed="rId3"/>
          <a:stretch>
            <a:fillRect/>
          </a:stretch>
        </p:blipFill>
        <p:spPr>
          <a:xfrm>
            <a:off x="8275684" y="248793"/>
            <a:ext cx="583276" cy="583276"/>
          </a:xfrm>
          <a:prstGeom prst="rect">
            <a:avLst/>
          </a:prstGeom>
          <a:ln w="12700">
            <a:miter lim="400000"/>
          </a:ln>
        </p:spPr>
      </p:pic>
      <p:sp>
        <p:nvSpPr>
          <p:cNvPr id="199" name="标题 1"/>
          <p:cNvSpPr txBox="1"/>
          <p:nvPr/>
        </p:nvSpPr>
        <p:spPr>
          <a:xfrm>
            <a:off x="330759" y="248793"/>
            <a:ext cx="1255099" cy="561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r" defTabSz="905255">
              <a:defRPr sz="2600">
                <a:solidFill>
                  <a:srgbClr val="A18444"/>
                </a:solidFill>
                <a:latin typeface="Yuanti SC Bold"/>
                <a:ea typeface="Yuanti SC Bold"/>
                <a:cs typeface="Yuanti SC Bold"/>
                <a:sym typeface="Yuanti SC Bold"/>
              </a:defRPr>
            </a:pPr>
            <a:r>
              <a:t>D</a:t>
            </a:r>
            <a:r>
              <a:rPr>
                <a:solidFill>
                  <a:schemeClr val="accent5">
                    <a:satOff val="-3547"/>
                    <a:lumOff val="-10352"/>
                  </a:schemeClr>
                </a:solidFill>
              </a:rPr>
              <a:t>ataset </a:t>
            </a:r>
          </a:p>
        </p:txBody>
      </p:sp>
      <p:sp>
        <p:nvSpPr>
          <p:cNvPr id="200" name="文本框 4"/>
          <p:cNvSpPr txBox="1"/>
          <p:nvPr/>
        </p:nvSpPr>
        <p:spPr>
          <a:xfrm>
            <a:off x="486276" y="1182076"/>
            <a:ext cx="8148678" cy="751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defRPr sz="2300" b="1">
                <a:solidFill>
                  <a:srgbClr val="44608E"/>
                </a:solidFill>
                <a:latin typeface="微软雅黑"/>
                <a:ea typeface="微软雅黑"/>
                <a:cs typeface="微软雅黑"/>
                <a:sym typeface="微软雅黑"/>
              </a:defRPr>
            </a:pPr>
            <a:r>
              <a:rPr b="0"/>
              <a:t>Movielens</a:t>
            </a:r>
            <a:r>
              <a:t> </a:t>
            </a:r>
            <a:r>
              <a:rPr b="0"/>
              <a:t>1M</a:t>
            </a:r>
            <a:r>
              <a:t>: </a:t>
            </a:r>
            <a:r>
              <a:rPr sz="2000" u="sng">
                <a:solidFill>
                  <a:srgbClr val="0000FF"/>
                </a:solidFill>
                <a:uFill>
                  <a:solidFill>
                    <a:srgbClr val="0000FF"/>
                  </a:solidFill>
                </a:uFill>
                <a:hlinkClick r:id="rId4"/>
              </a:rPr>
              <a:t>https://grouplens.org/datasets/ movielens/</a:t>
            </a:r>
            <a:endParaRPr sz="2000">
              <a:solidFill>
                <a:srgbClr val="23437A"/>
              </a:solidFill>
            </a:endParaRPr>
          </a:p>
        </p:txBody>
      </p:sp>
      <p:sp>
        <p:nvSpPr>
          <p:cNvPr id="201" name="1 user-data"/>
          <p:cNvSpPr txBox="1"/>
          <p:nvPr/>
        </p:nvSpPr>
        <p:spPr>
          <a:xfrm>
            <a:off x="443695" y="1834924"/>
            <a:ext cx="1721938" cy="408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marL="342899" indent="-342899">
              <a:buSzPct val="100000"/>
              <a:buFont typeface="Arial"/>
              <a:buChar char="•"/>
              <a:defRPr sz="2100">
                <a:solidFill>
                  <a:srgbClr val="44608E"/>
                </a:solidFill>
                <a:latin typeface="微软雅黑"/>
                <a:ea typeface="微软雅黑"/>
                <a:cs typeface="微软雅黑"/>
                <a:sym typeface="微软雅黑"/>
              </a:defRPr>
            </a:pPr>
            <a:r>
              <a:t>user-data</a:t>
            </a:r>
            <a:r>
              <a:rPr>
                <a:solidFill>
                  <a:srgbClr val="000000"/>
                </a:solidFill>
              </a:rPr>
              <a:t>  </a:t>
            </a:r>
          </a:p>
        </p:txBody>
      </p:sp>
      <p:pic>
        <p:nvPicPr>
          <p:cNvPr id="202" name="图片 5" descr="图片 5"/>
          <p:cNvPicPr>
            <a:picLocks noChangeAspect="1"/>
          </p:cNvPicPr>
          <p:nvPr/>
        </p:nvPicPr>
        <p:blipFill>
          <a:blip r:embed="rId5"/>
          <a:stretch>
            <a:fillRect/>
          </a:stretch>
        </p:blipFill>
        <p:spPr>
          <a:xfrm>
            <a:off x="1285840" y="2696505"/>
            <a:ext cx="3466869" cy="1772171"/>
          </a:xfrm>
          <a:prstGeom prst="rect">
            <a:avLst/>
          </a:prstGeom>
          <a:ln w="12700">
            <a:miter lim="400000"/>
          </a:ln>
        </p:spPr>
      </p:pic>
      <p:sp>
        <p:nvSpPr>
          <p:cNvPr id="203" name="1: &quot;Under 18&quot;…"/>
          <p:cNvSpPr txBox="1"/>
          <p:nvPr/>
        </p:nvSpPr>
        <p:spPr>
          <a:xfrm>
            <a:off x="5728141" y="2696505"/>
            <a:ext cx="1756380" cy="1602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marL="596900" lvl="1" indent="-317500" defTabSz="457200">
              <a:buClr>
                <a:srgbClr val="212121"/>
              </a:buClr>
              <a:buSzPct val="100000"/>
              <a:buFont typeface="Helvetica"/>
              <a:buChar char="•"/>
              <a:defRPr sz="1400">
                <a:solidFill>
                  <a:srgbClr val="212121"/>
                </a:solidFill>
                <a:latin typeface="+mj-lt"/>
                <a:ea typeface="+mj-ea"/>
                <a:cs typeface="+mj-cs"/>
                <a:sym typeface="Helvetica"/>
              </a:defRPr>
            </a:pPr>
            <a:r>
              <a:t>1: "Under 18"</a:t>
            </a:r>
          </a:p>
          <a:p>
            <a:pPr marL="596900" lvl="1" indent="-317500" defTabSz="457200">
              <a:buClr>
                <a:srgbClr val="212121"/>
              </a:buClr>
              <a:buSzPct val="100000"/>
              <a:buFont typeface="Helvetica"/>
              <a:buChar char="•"/>
              <a:defRPr sz="1400">
                <a:solidFill>
                  <a:srgbClr val="212121"/>
                </a:solidFill>
                <a:latin typeface="+mj-lt"/>
                <a:ea typeface="+mj-ea"/>
                <a:cs typeface="+mj-cs"/>
                <a:sym typeface="Helvetica"/>
              </a:defRPr>
            </a:pPr>
            <a:r>
              <a:t>18: "18-24"</a:t>
            </a:r>
          </a:p>
          <a:p>
            <a:pPr marL="596900" lvl="1" indent="-317500" defTabSz="457200">
              <a:buClr>
                <a:srgbClr val="212121"/>
              </a:buClr>
              <a:buSzPct val="100000"/>
              <a:buFont typeface="Helvetica"/>
              <a:buChar char="•"/>
              <a:defRPr sz="1400">
                <a:solidFill>
                  <a:srgbClr val="212121"/>
                </a:solidFill>
                <a:latin typeface="+mj-lt"/>
                <a:ea typeface="+mj-ea"/>
                <a:cs typeface="+mj-cs"/>
                <a:sym typeface="Helvetica"/>
              </a:defRPr>
            </a:pPr>
            <a:r>
              <a:t>25: "25-34"</a:t>
            </a:r>
          </a:p>
          <a:p>
            <a:pPr marL="596900" lvl="1" indent="-317500" defTabSz="457200">
              <a:buClr>
                <a:srgbClr val="212121"/>
              </a:buClr>
              <a:buSzPct val="100000"/>
              <a:buFont typeface="Helvetica"/>
              <a:buChar char="•"/>
              <a:defRPr sz="1400">
                <a:solidFill>
                  <a:srgbClr val="212121"/>
                </a:solidFill>
                <a:latin typeface="+mj-lt"/>
                <a:ea typeface="+mj-ea"/>
                <a:cs typeface="+mj-cs"/>
                <a:sym typeface="Helvetica"/>
              </a:defRPr>
            </a:pPr>
            <a:r>
              <a:t>35: "35-44"</a:t>
            </a:r>
          </a:p>
          <a:p>
            <a:pPr marL="596900" lvl="1" indent="-317500" defTabSz="457200">
              <a:buClr>
                <a:srgbClr val="212121"/>
              </a:buClr>
              <a:buSzPct val="100000"/>
              <a:buFont typeface="Helvetica"/>
              <a:buChar char="•"/>
              <a:defRPr sz="1400">
                <a:solidFill>
                  <a:srgbClr val="212121"/>
                </a:solidFill>
                <a:latin typeface="+mj-lt"/>
                <a:ea typeface="+mj-ea"/>
                <a:cs typeface="+mj-cs"/>
                <a:sym typeface="Helvetica"/>
              </a:defRPr>
            </a:pPr>
            <a:r>
              <a:t>45: "45-49"</a:t>
            </a:r>
          </a:p>
          <a:p>
            <a:pPr marL="596900" lvl="1" indent="-317500" defTabSz="457200">
              <a:buClr>
                <a:srgbClr val="212121"/>
              </a:buClr>
              <a:buSzPct val="100000"/>
              <a:buFont typeface="Helvetica"/>
              <a:buChar char="•"/>
              <a:defRPr sz="1400">
                <a:solidFill>
                  <a:srgbClr val="212121"/>
                </a:solidFill>
                <a:latin typeface="+mj-lt"/>
                <a:ea typeface="+mj-ea"/>
                <a:cs typeface="+mj-cs"/>
                <a:sym typeface="Helvetica"/>
              </a:defRPr>
            </a:pPr>
            <a:r>
              <a:t>50: "50-55"</a:t>
            </a:r>
          </a:p>
          <a:p>
            <a:pPr marL="596900" lvl="1" indent="-317500" defTabSz="457200">
              <a:buClr>
                <a:srgbClr val="212121"/>
              </a:buClr>
              <a:buSzPct val="100000"/>
              <a:buFont typeface="Helvetica"/>
              <a:buChar char="•"/>
              <a:defRPr sz="1400">
                <a:solidFill>
                  <a:srgbClr val="212121"/>
                </a:solidFill>
                <a:latin typeface="+mj-lt"/>
                <a:ea typeface="+mj-ea"/>
                <a:cs typeface="+mj-cs"/>
                <a:sym typeface="Helvetica"/>
              </a:defRPr>
            </a:pPr>
            <a:r>
              <a:t>56: "56+"</a:t>
            </a:r>
          </a:p>
        </p:txBody>
      </p:sp>
      <p:sp>
        <p:nvSpPr>
          <p:cNvPr id="204" name="gender: from’F’&amp;’M’ to 0&amp;1…"/>
          <p:cNvSpPr txBox="1"/>
          <p:nvPr/>
        </p:nvSpPr>
        <p:spPr>
          <a:xfrm>
            <a:off x="1304373" y="4883218"/>
            <a:ext cx="4589744" cy="6173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defRPr sz="1800"/>
            </a:pPr>
            <a:r>
              <a:t>gender: from’F’&amp;’M’ to 0&amp;1</a:t>
            </a:r>
          </a:p>
          <a:p>
            <a:pPr>
              <a:defRPr sz="1800"/>
            </a:pPr>
            <a:r>
              <a:t>age: transform to continuous numbers 0 to 6</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201"/>
                                        </p:tgtEl>
                                        <p:attrNameLst>
                                          <p:attrName>style.visibility</p:attrName>
                                        </p:attrNameLst>
                                      </p:cBhvr>
                                      <p:to>
                                        <p:strVal val="visible"/>
                                      </p:to>
                                    </p:set>
                                    <p:animEffect transition="in" filter="wipe(left)">
                                      <p:cBhvr>
                                        <p:cTn id="7" dur="500"/>
                                        <p:tgtEl>
                                          <p:spTgt spid="20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2" nodeType="clickEffect">
                                  <p:stCondLst>
                                    <p:cond delay="0"/>
                                  </p:stCondLst>
                                  <p:iterate>
                                    <p:tmAbs val="0"/>
                                  </p:iterate>
                                  <p:childTnLst>
                                    <p:set>
                                      <p:cBhvr>
                                        <p:cTn id="11" fill="hold">
                                          <p:stCondLst>
                                            <p:cond delay="0"/>
                                          </p:stCondLst>
                                        </p:cTn>
                                        <p:tgtEl>
                                          <p:spTgt spid="201"/>
                                        </p:tgtEl>
                                        <p:attrNameLst>
                                          <p:attrName>style.visibility</p:attrName>
                                        </p:attrNameLst>
                                      </p:cBhvr>
                                      <p:to>
                                        <p:strVal val="hidden"/>
                                      </p:to>
                                    </p:set>
                                  </p:childTnLst>
                                </p:cTn>
                              </p:par>
                            </p:childTnLst>
                          </p:cTn>
                        </p:par>
                        <p:par>
                          <p:cTn id="12" fill="hold">
                            <p:stCondLst>
                              <p:cond delay="0"/>
                            </p:stCondLst>
                            <p:childTnLst>
                              <p:par>
                                <p:cTn id="13" presetID="22" presetClass="entr" presetSubtype="8" fill="hold" grpId="3" nodeType="afterEffect">
                                  <p:stCondLst>
                                    <p:cond delay="0"/>
                                  </p:stCondLst>
                                  <p:iterate>
                                    <p:tmAbs val="0"/>
                                  </p:iterate>
                                  <p:childTnLst>
                                    <p:set>
                                      <p:cBhvr>
                                        <p:cTn id="14" fill="hold"/>
                                        <p:tgtEl>
                                          <p:spTgt spid="202"/>
                                        </p:tgtEl>
                                        <p:attrNameLst>
                                          <p:attrName>style.visibility</p:attrName>
                                        </p:attrNameLst>
                                      </p:cBhvr>
                                      <p:to>
                                        <p:strVal val="visible"/>
                                      </p:to>
                                    </p:set>
                                    <p:animEffect transition="in" filter="wipe(left)">
                                      <p:cBhvr>
                                        <p:cTn id="15" dur="500"/>
                                        <p:tgtEl>
                                          <p:spTgt spid="202"/>
                                        </p:tgtEl>
                                      </p:cBhvr>
                                    </p:animEffect>
                                  </p:childTnLst>
                                </p:cTn>
                              </p:par>
                            </p:childTnLst>
                          </p:cTn>
                        </p:par>
                        <p:par>
                          <p:cTn id="16" fill="hold">
                            <p:stCondLst>
                              <p:cond delay="500"/>
                            </p:stCondLst>
                            <p:childTnLst>
                              <p:par>
                                <p:cTn id="17" presetID="1" presetClass="exit" presetSubtype="0" fill="hold" grpId="4" nodeType="afterEffect">
                                  <p:stCondLst>
                                    <p:cond delay="0"/>
                                  </p:stCondLst>
                                  <p:iterate>
                                    <p:tmAbs val="0"/>
                                  </p:iterate>
                                  <p:childTnLst>
                                    <p:set>
                                      <p:cBhvr>
                                        <p:cTn id="18" fill="hold">
                                          <p:stCondLst>
                                            <p:cond delay="0"/>
                                          </p:stCondLst>
                                        </p:cTn>
                                        <p:tgtEl>
                                          <p:spTgt spid="2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1" animBg="1" advAuto="0"/>
      <p:bldP spid="201" grpId="2" animBg="1" advAuto="0"/>
      <p:bldP spid="202" grpId="3" animBg="1" advAuto="0"/>
      <p:bldP spid="202" grpId="4"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图片 6" descr="图片 6"/>
          <p:cNvPicPr>
            <a:picLocks noChangeAspect="1"/>
          </p:cNvPicPr>
          <p:nvPr/>
        </p:nvPicPr>
        <p:blipFill>
          <a:blip r:embed="rId2"/>
          <a:srcRect l="579" r="1468"/>
          <a:stretch>
            <a:fillRect/>
          </a:stretch>
        </p:blipFill>
        <p:spPr>
          <a:xfrm>
            <a:off x="1851073" y="1149575"/>
            <a:ext cx="5877308" cy="2204888"/>
          </a:xfrm>
          <a:prstGeom prst="rect">
            <a:avLst/>
          </a:prstGeom>
          <a:ln w="12700">
            <a:miter lim="400000"/>
          </a:ln>
        </p:spPr>
      </p:pic>
      <p:sp>
        <p:nvSpPr>
          <p:cNvPr id="209" name="3 rating-data"/>
          <p:cNvSpPr txBox="1"/>
          <p:nvPr/>
        </p:nvSpPr>
        <p:spPr>
          <a:xfrm>
            <a:off x="308036" y="3960623"/>
            <a:ext cx="2370374" cy="370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marL="342900" indent="-342900">
              <a:buSzPct val="100000"/>
              <a:buFont typeface="Arial"/>
              <a:buChar char="•"/>
              <a:defRPr sz="1800">
                <a:solidFill>
                  <a:srgbClr val="44608E"/>
                </a:solidFill>
                <a:latin typeface="微软雅黑"/>
                <a:ea typeface="微软雅黑"/>
                <a:cs typeface="微软雅黑"/>
                <a:sym typeface="微软雅黑"/>
              </a:defRPr>
            </a:lvl1pPr>
          </a:lstStyle>
          <a:p>
            <a:r>
              <a:t>rating-data</a:t>
            </a:r>
          </a:p>
        </p:txBody>
      </p:sp>
      <p:sp>
        <p:nvSpPr>
          <p:cNvPr id="210" name="2 movie-data"/>
          <p:cNvSpPr txBox="1"/>
          <p:nvPr/>
        </p:nvSpPr>
        <p:spPr>
          <a:xfrm>
            <a:off x="283789" y="407093"/>
            <a:ext cx="2717571" cy="370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marL="342900" indent="-342900">
              <a:buSzPct val="100000"/>
              <a:buFont typeface="Arial"/>
              <a:buChar char="•"/>
              <a:defRPr sz="1800">
                <a:solidFill>
                  <a:srgbClr val="45608E"/>
                </a:solidFill>
                <a:latin typeface="微软雅黑"/>
                <a:ea typeface="微软雅黑"/>
                <a:cs typeface="微软雅黑"/>
                <a:sym typeface="微软雅黑"/>
              </a:defRPr>
            </a:lvl1pPr>
          </a:lstStyle>
          <a:p>
            <a:r>
              <a:t>movie-data</a:t>
            </a:r>
          </a:p>
        </p:txBody>
      </p:sp>
      <p:sp>
        <p:nvSpPr>
          <p:cNvPr id="211" name="title &amp; genres: set up a dictionary from text &amp; labels to numbers"/>
          <p:cNvSpPr txBox="1"/>
          <p:nvPr/>
        </p:nvSpPr>
        <p:spPr>
          <a:xfrm>
            <a:off x="994684" y="3463861"/>
            <a:ext cx="7590100" cy="3875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100"/>
            </a:lvl1pPr>
          </a:lstStyle>
          <a:p>
            <a:r>
              <a:t>title &amp; genres: set up a dictionary from text &amp; labels to numbers </a:t>
            </a:r>
          </a:p>
        </p:txBody>
      </p:sp>
      <p:pic>
        <p:nvPicPr>
          <p:cNvPr id="212" name="图片 7" descr="图片 7"/>
          <p:cNvPicPr>
            <a:picLocks noChangeAspect="1"/>
          </p:cNvPicPr>
          <p:nvPr/>
        </p:nvPicPr>
        <p:blipFill>
          <a:blip r:embed="rId3"/>
          <a:stretch>
            <a:fillRect/>
          </a:stretch>
        </p:blipFill>
        <p:spPr>
          <a:xfrm>
            <a:off x="2922578" y="4172658"/>
            <a:ext cx="3298844" cy="206758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208"/>
                                        </p:tgtEl>
                                        <p:attrNameLst>
                                          <p:attrName>style.visibility</p:attrName>
                                        </p:attrNameLst>
                                      </p:cBhvr>
                                      <p:to>
                                        <p:strVal val="visible"/>
                                      </p:to>
                                    </p:set>
                                    <p:animEffect transition="in" filter="wipe(left)">
                                      <p:cBhvr>
                                        <p:cTn id="7" dur="500"/>
                                        <p:tgtEl>
                                          <p:spTgt spid="208"/>
                                        </p:tgtEl>
                                      </p:cBhvr>
                                    </p:animEffect>
                                  </p:childTnLst>
                                </p:cTn>
                              </p:par>
                            </p:childTnLst>
                          </p:cTn>
                        </p:par>
                        <p:par>
                          <p:cTn id="8" fill="hold">
                            <p:stCondLst>
                              <p:cond delay="500"/>
                            </p:stCondLst>
                            <p:childTnLst>
                              <p:par>
                                <p:cTn id="9" presetID="1" presetClass="exit" presetSubtype="0" fill="hold" grpId="2" nodeType="afterEffect">
                                  <p:stCondLst>
                                    <p:cond delay="0"/>
                                  </p:stCondLst>
                                  <p:iterate>
                                    <p:tmAbs val="0"/>
                                  </p:iterate>
                                  <p:childTnLst>
                                    <p:set>
                                      <p:cBhvr>
                                        <p:cTn id="10" fill="hold">
                                          <p:stCondLst>
                                            <p:cond delay="0"/>
                                          </p:stCondLst>
                                        </p:cTn>
                                        <p:tgtEl>
                                          <p:spTgt spid="208"/>
                                        </p:tgtEl>
                                        <p:attrNameLst>
                                          <p:attrName>style.visibility</p:attrName>
                                        </p:attrNameLst>
                                      </p:cBhvr>
                                      <p:to>
                                        <p:strVal val="hidden"/>
                                      </p:to>
                                    </p:set>
                                  </p:childTnLst>
                                </p:cTn>
                              </p:par>
                            </p:childTnLst>
                          </p:cTn>
                        </p:par>
                        <p:par>
                          <p:cTn id="11" fill="hold">
                            <p:stCondLst>
                              <p:cond delay="500"/>
                            </p:stCondLst>
                            <p:childTnLst>
                              <p:par>
                                <p:cTn id="12" presetID="22" presetClass="entr" presetSubtype="8" fill="hold" grpId="3" nodeType="afterEffect">
                                  <p:stCondLst>
                                    <p:cond delay="0"/>
                                  </p:stCondLst>
                                  <p:iterate>
                                    <p:tmAbs val="0"/>
                                  </p:iterate>
                                  <p:childTnLst>
                                    <p:set>
                                      <p:cBhvr>
                                        <p:cTn id="13" fill="hold"/>
                                        <p:tgtEl>
                                          <p:spTgt spid="209"/>
                                        </p:tgtEl>
                                        <p:attrNameLst>
                                          <p:attrName>style.visibility</p:attrName>
                                        </p:attrNameLst>
                                      </p:cBhvr>
                                      <p:to>
                                        <p:strVal val="visible"/>
                                      </p:to>
                                    </p:set>
                                    <p:animEffect transition="in" filter="wipe(left)">
                                      <p:cBhvr>
                                        <p:cTn id="14" dur="500"/>
                                        <p:tgtEl>
                                          <p:spTgt spid="209"/>
                                        </p:tgtEl>
                                      </p:cBhvr>
                                    </p:animEffect>
                                  </p:childTnLst>
                                </p:cTn>
                              </p:par>
                            </p:childTnLst>
                          </p:cTn>
                        </p:par>
                        <p:par>
                          <p:cTn id="15" fill="hold">
                            <p:stCondLst>
                              <p:cond delay="1000"/>
                            </p:stCondLst>
                            <p:childTnLst>
                              <p:par>
                                <p:cTn id="16" presetID="22" presetClass="entr" presetSubtype="8" fill="hold" grpId="4" nodeType="afterEffect">
                                  <p:stCondLst>
                                    <p:cond delay="0"/>
                                  </p:stCondLst>
                                  <p:iterate>
                                    <p:tmAbs val="0"/>
                                  </p:iterate>
                                  <p:childTnLst>
                                    <p:set>
                                      <p:cBhvr>
                                        <p:cTn id="17" fill="hold"/>
                                        <p:tgtEl>
                                          <p:spTgt spid="210"/>
                                        </p:tgtEl>
                                        <p:attrNameLst>
                                          <p:attrName>style.visibility</p:attrName>
                                        </p:attrNameLst>
                                      </p:cBhvr>
                                      <p:to>
                                        <p:strVal val="visible"/>
                                      </p:to>
                                    </p:set>
                                    <p:animEffect transition="in" filter="wipe(left)">
                                      <p:cBhvr>
                                        <p:cTn id="18" dur="500"/>
                                        <p:tgtEl>
                                          <p:spTgt spid="21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5" nodeType="clickEffect">
                                  <p:stCondLst>
                                    <p:cond delay="0"/>
                                  </p:stCondLst>
                                  <p:iterate>
                                    <p:tmAbs val="0"/>
                                  </p:iterate>
                                  <p:childTnLst>
                                    <p:set>
                                      <p:cBhvr>
                                        <p:cTn id="22" fill="hold">
                                          <p:stCondLst>
                                            <p:cond delay="0"/>
                                          </p:stCondLst>
                                        </p:cTn>
                                        <p:tgtEl>
                                          <p:spTgt spid="210"/>
                                        </p:tgtEl>
                                        <p:attrNameLst>
                                          <p:attrName>style.visibility</p:attrName>
                                        </p:attrNameLst>
                                      </p:cBhvr>
                                      <p:to>
                                        <p:strVal val="hidden"/>
                                      </p:to>
                                    </p:set>
                                  </p:childTnLst>
                                </p:cTn>
                              </p:par>
                            </p:childTnLst>
                          </p:cTn>
                        </p:par>
                        <p:par>
                          <p:cTn id="23" fill="hold">
                            <p:stCondLst>
                              <p:cond delay="0"/>
                            </p:stCondLst>
                            <p:childTnLst>
                              <p:par>
                                <p:cTn id="24" presetID="22" presetClass="entr" presetSubtype="8" fill="hold" grpId="6" nodeType="afterEffect">
                                  <p:stCondLst>
                                    <p:cond delay="0"/>
                                  </p:stCondLst>
                                  <p:iterate>
                                    <p:tmAbs val="0"/>
                                  </p:iterate>
                                  <p:childTnLst>
                                    <p:set>
                                      <p:cBhvr>
                                        <p:cTn id="25" fill="hold"/>
                                        <p:tgtEl>
                                          <p:spTgt spid="212"/>
                                        </p:tgtEl>
                                        <p:attrNameLst>
                                          <p:attrName>style.visibility</p:attrName>
                                        </p:attrNameLst>
                                      </p:cBhvr>
                                      <p:to>
                                        <p:strVal val="visible"/>
                                      </p:to>
                                    </p:set>
                                    <p:animEffect transition="in" filter="wipe(left)">
                                      <p:cBhvr>
                                        <p:cTn id="26" dur="5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1" animBg="1" advAuto="0"/>
      <p:bldP spid="208" grpId="2" animBg="1" advAuto="0"/>
      <p:bldP spid="209" grpId="3" animBg="1" advAuto="0"/>
      <p:bldP spid="210" grpId="4" animBg="1" advAuto="0"/>
      <p:bldP spid="210" grpId="5" animBg="1" advAuto="0"/>
      <p:bldP spid="212" grpId="6"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矩形 34"/>
          <p:cNvSpPr/>
          <p:nvPr/>
        </p:nvSpPr>
        <p:spPr>
          <a:xfrm>
            <a:off x="-4" y="0"/>
            <a:ext cx="4368807" cy="6858000"/>
          </a:xfrm>
          <a:prstGeom prst="rect">
            <a:avLst/>
          </a:prstGeom>
          <a:solidFill>
            <a:schemeClr val="accent1">
              <a:alpha val="8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sp>
        <p:nvSpPr>
          <p:cNvPr id="215" name="矩形 46"/>
          <p:cNvSpPr/>
          <p:nvPr/>
        </p:nvSpPr>
        <p:spPr>
          <a:xfrm rot="5400000" flipV="1">
            <a:off x="1270707" y="-1270708"/>
            <a:ext cx="1827382" cy="4368802"/>
          </a:xfrm>
          <a:prstGeom prst="rect">
            <a:avLst/>
          </a:prstGeom>
          <a:solidFill>
            <a:schemeClr val="accent1">
              <a:alpha val="7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sp>
        <p:nvSpPr>
          <p:cNvPr id="216" name="矩形 37"/>
          <p:cNvSpPr/>
          <p:nvPr/>
        </p:nvSpPr>
        <p:spPr>
          <a:xfrm rot="5400000">
            <a:off x="1371901" y="3861106"/>
            <a:ext cx="1624990" cy="4368804"/>
          </a:xfrm>
          <a:prstGeom prst="rect">
            <a:avLst/>
          </a:prstGeom>
          <a:solidFill>
            <a:schemeClr val="accent1">
              <a:alpha val="7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grpSp>
        <p:nvGrpSpPr>
          <p:cNvPr id="222" name="组合 52"/>
          <p:cNvGrpSpPr/>
          <p:nvPr/>
        </p:nvGrpSpPr>
        <p:grpSpPr>
          <a:xfrm>
            <a:off x="-5" y="1070222"/>
            <a:ext cx="2754058" cy="4646997"/>
            <a:chOff x="-1" y="-1"/>
            <a:chExt cx="2754056" cy="4646996"/>
          </a:xfrm>
        </p:grpSpPr>
        <p:sp>
          <p:nvSpPr>
            <p:cNvPr id="217" name="椭圆 47"/>
            <p:cNvSpPr/>
            <p:nvPr/>
          </p:nvSpPr>
          <p:spPr>
            <a:xfrm>
              <a:off x="2450247" y="3752612"/>
              <a:ext cx="200575" cy="200575"/>
            </a:xfrm>
            <a:prstGeom prst="ellipse">
              <a:avLst/>
            </a:prstGeom>
            <a:solidFill>
              <a:srgbClr val="FFFFFF">
                <a:alpha val="26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218" name="椭圆 48"/>
            <p:cNvSpPr/>
            <p:nvPr/>
          </p:nvSpPr>
          <p:spPr>
            <a:xfrm>
              <a:off x="-2" y="-2"/>
              <a:ext cx="312137" cy="312139"/>
            </a:xfrm>
            <a:prstGeom prst="ellipse">
              <a:avLst/>
            </a:prstGeom>
            <a:solidFill>
              <a:srgbClr val="FFFFFF">
                <a:alpha val="13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219" name="椭圆 49"/>
            <p:cNvSpPr/>
            <p:nvPr/>
          </p:nvSpPr>
          <p:spPr>
            <a:xfrm>
              <a:off x="1114319" y="500210"/>
              <a:ext cx="904685" cy="904685"/>
            </a:xfrm>
            <a:prstGeom prst="ellipse">
              <a:avLst/>
            </a:prstGeom>
            <a:solidFill>
              <a:srgbClr val="FFFFFF">
                <a:alpha val="7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220" name="椭圆 50"/>
            <p:cNvSpPr/>
            <p:nvPr/>
          </p:nvSpPr>
          <p:spPr>
            <a:xfrm>
              <a:off x="854235" y="4348877"/>
              <a:ext cx="298119" cy="298119"/>
            </a:xfrm>
            <a:prstGeom prst="ellipse">
              <a:avLst/>
            </a:prstGeom>
            <a:solidFill>
              <a:srgbClr val="FFFFFF">
                <a:alpha val="24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221" name="椭圆 51"/>
            <p:cNvSpPr/>
            <p:nvPr/>
          </p:nvSpPr>
          <p:spPr>
            <a:xfrm>
              <a:off x="2313237" y="83616"/>
              <a:ext cx="440819" cy="440819"/>
            </a:xfrm>
            <a:prstGeom prst="ellipse">
              <a:avLst/>
            </a:prstGeom>
            <a:solidFill>
              <a:srgbClr val="FFFFFF">
                <a:alpha val="20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grpSp>
      <p:pic>
        <p:nvPicPr>
          <p:cNvPr id="223" name="图片 3" descr="图片 3"/>
          <p:cNvPicPr>
            <a:picLocks noChangeAspect="1"/>
          </p:cNvPicPr>
          <p:nvPr/>
        </p:nvPicPr>
        <p:blipFill>
          <a:blip r:embed="rId3"/>
          <a:stretch>
            <a:fillRect/>
          </a:stretch>
        </p:blipFill>
        <p:spPr>
          <a:xfrm>
            <a:off x="-3" y="2024705"/>
            <a:ext cx="5136601" cy="3017753"/>
          </a:xfrm>
          <a:prstGeom prst="rect">
            <a:avLst/>
          </a:prstGeom>
          <a:ln w="12700">
            <a:miter lim="400000"/>
          </a:ln>
        </p:spPr>
      </p:pic>
      <p:sp>
        <p:nvSpPr>
          <p:cNvPr id="224" name="任意多边形 38"/>
          <p:cNvSpPr/>
          <p:nvPr/>
        </p:nvSpPr>
        <p:spPr>
          <a:xfrm rot="16200000">
            <a:off x="105993" y="1470412"/>
            <a:ext cx="6857957" cy="3917123"/>
          </a:xfrm>
          <a:custGeom>
            <a:avLst/>
            <a:gdLst/>
            <a:ahLst/>
            <a:cxnLst>
              <a:cxn ang="0">
                <a:pos x="wd2" y="hd2"/>
              </a:cxn>
              <a:cxn ang="5400000">
                <a:pos x="wd2" y="hd2"/>
              </a:cxn>
              <a:cxn ang="10800000">
                <a:pos x="wd2" y="hd2"/>
              </a:cxn>
              <a:cxn ang="16200000">
                <a:pos x="wd2" y="hd2"/>
              </a:cxn>
            </a:cxnLst>
            <a:rect l="0" t="0" r="r" b="b"/>
            <a:pathLst>
              <a:path w="21595" h="21600" extrusionOk="0">
                <a:moveTo>
                  <a:pt x="21549" y="0"/>
                </a:moveTo>
                <a:lnTo>
                  <a:pt x="21595" y="21600"/>
                </a:lnTo>
                <a:lnTo>
                  <a:pt x="31" y="21600"/>
                </a:lnTo>
                <a:lnTo>
                  <a:pt x="31" y="12995"/>
                </a:lnTo>
                <a:cubicBezTo>
                  <a:pt x="36" y="8701"/>
                  <a:pt x="-5" y="5732"/>
                  <a:pt x="0" y="1438"/>
                </a:cubicBezTo>
                <a:cubicBezTo>
                  <a:pt x="8415" y="16008"/>
                  <a:pt x="16831" y="11481"/>
                  <a:pt x="21549" y="0"/>
                </a:cubicBezTo>
                <a:close/>
              </a:path>
            </a:pathLst>
          </a:custGeom>
          <a:solidFill>
            <a:schemeClr val="accent1">
              <a:alpha val="9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sp>
        <p:nvSpPr>
          <p:cNvPr id="225" name="任意多边形 43"/>
          <p:cNvSpPr/>
          <p:nvPr/>
        </p:nvSpPr>
        <p:spPr>
          <a:xfrm rot="16200000">
            <a:off x="2271813" y="-16218"/>
            <a:ext cx="6868891" cy="6879178"/>
          </a:xfrm>
          <a:custGeom>
            <a:avLst/>
            <a:gdLst/>
            <a:ahLst/>
            <a:cxnLst>
              <a:cxn ang="0">
                <a:pos x="wd2" y="hd2"/>
              </a:cxn>
              <a:cxn ang="5400000">
                <a:pos x="wd2" y="hd2"/>
              </a:cxn>
              <a:cxn ang="10800000">
                <a:pos x="wd2" y="hd2"/>
              </a:cxn>
              <a:cxn ang="16200000">
                <a:pos x="wd2" y="hd2"/>
              </a:cxn>
            </a:cxnLst>
            <a:rect l="0" t="0" r="r" b="b"/>
            <a:pathLst>
              <a:path w="21600" h="21600" extrusionOk="0">
                <a:moveTo>
                  <a:pt x="21600" y="619"/>
                </a:moveTo>
                <a:cubicBezTo>
                  <a:pt x="21589" y="5678"/>
                  <a:pt x="21566" y="21600"/>
                  <a:pt x="21566" y="21600"/>
                </a:cubicBezTo>
                <a:lnTo>
                  <a:pt x="0" y="21600"/>
                </a:lnTo>
                <a:lnTo>
                  <a:pt x="0" y="0"/>
                </a:lnTo>
                <a:cubicBezTo>
                  <a:pt x="7326" y="3949"/>
                  <a:pt x="14229" y="5467"/>
                  <a:pt x="21600" y="619"/>
                </a:cubicBezTo>
                <a:close/>
              </a:path>
            </a:pathLst>
          </a:custGeom>
          <a:solidFill>
            <a:srgbClr val="FFFFFF"/>
          </a:solidFill>
          <a:ln w="12700">
            <a:miter lim="400000"/>
          </a:ln>
        </p:spPr>
        <p:txBody>
          <a:bodyPr lIns="45718" tIns="45718" rIns="45718" bIns="45718" anchor="ctr"/>
          <a:lstStyle/>
          <a:p>
            <a:pPr algn="ctr">
              <a:defRPr sz="1800">
                <a:solidFill>
                  <a:srgbClr val="FFFFFF"/>
                </a:solidFill>
                <a:latin typeface="微软雅黑"/>
                <a:ea typeface="微软雅黑"/>
                <a:cs typeface="微软雅黑"/>
                <a:sym typeface="微软雅黑"/>
              </a:defRPr>
            </a:pPr>
            <a:endParaRPr/>
          </a:p>
        </p:txBody>
      </p:sp>
      <p:grpSp>
        <p:nvGrpSpPr>
          <p:cNvPr id="228" name="矩形 71"/>
          <p:cNvGrpSpPr/>
          <p:nvPr/>
        </p:nvGrpSpPr>
        <p:grpSpPr>
          <a:xfrm>
            <a:off x="5629401" y="3577001"/>
            <a:ext cx="316808" cy="316808"/>
            <a:chOff x="0" y="0"/>
            <a:chExt cx="316806" cy="316806"/>
          </a:xfrm>
        </p:grpSpPr>
        <p:sp>
          <p:nvSpPr>
            <p:cNvPr id="226" name="正方形"/>
            <p:cNvSpPr/>
            <p:nvPr/>
          </p:nvSpPr>
          <p:spPr>
            <a:xfrm>
              <a:off x="-1" y="-1"/>
              <a:ext cx="316808" cy="316808"/>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227" name="1"/>
            <p:cNvSpPr txBox="1"/>
            <p:nvPr/>
          </p:nvSpPr>
          <p:spPr>
            <a:xfrm>
              <a:off x="45720" y="4731"/>
              <a:ext cx="225364" cy="307337"/>
            </a:xfrm>
            <a:prstGeom prst="rect">
              <a:avLst/>
            </a:prstGeom>
            <a:solidFill>
              <a:srgbClr val="80808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1</a:t>
              </a:r>
            </a:p>
          </p:txBody>
        </p:sp>
      </p:grpSp>
      <p:sp>
        <p:nvSpPr>
          <p:cNvPr id="229" name="矩形 72"/>
          <p:cNvSpPr txBox="1"/>
          <p:nvPr/>
        </p:nvSpPr>
        <p:spPr>
          <a:xfrm>
            <a:off x="6137928" y="3579689"/>
            <a:ext cx="2327244"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Recommendation System </a:t>
            </a:r>
          </a:p>
        </p:txBody>
      </p:sp>
      <p:grpSp>
        <p:nvGrpSpPr>
          <p:cNvPr id="232" name="矩形 73"/>
          <p:cNvGrpSpPr/>
          <p:nvPr/>
        </p:nvGrpSpPr>
        <p:grpSpPr>
          <a:xfrm>
            <a:off x="5629401" y="4093597"/>
            <a:ext cx="316808" cy="316808"/>
            <a:chOff x="0" y="0"/>
            <a:chExt cx="316806" cy="316806"/>
          </a:xfrm>
        </p:grpSpPr>
        <p:sp>
          <p:nvSpPr>
            <p:cNvPr id="230" name="正方形"/>
            <p:cNvSpPr/>
            <p:nvPr/>
          </p:nvSpPr>
          <p:spPr>
            <a:xfrm>
              <a:off x="-1" y="-1"/>
              <a:ext cx="316808" cy="316808"/>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231" name="2"/>
            <p:cNvSpPr txBox="1"/>
            <p:nvPr/>
          </p:nvSpPr>
          <p:spPr>
            <a:xfrm>
              <a:off x="45720" y="4731"/>
              <a:ext cx="225364" cy="307337"/>
            </a:xfrm>
            <a:prstGeom prst="rect">
              <a:avLst/>
            </a:prstGeom>
            <a:solidFill>
              <a:srgbClr val="80808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2</a:t>
              </a:r>
            </a:p>
          </p:txBody>
        </p:sp>
      </p:grpSp>
      <p:sp>
        <p:nvSpPr>
          <p:cNvPr id="233" name="矩形 74"/>
          <p:cNvSpPr txBox="1"/>
          <p:nvPr/>
        </p:nvSpPr>
        <p:spPr>
          <a:xfrm>
            <a:off x="6137928" y="4094238"/>
            <a:ext cx="489515"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Data</a:t>
            </a:r>
          </a:p>
        </p:txBody>
      </p:sp>
      <p:grpSp>
        <p:nvGrpSpPr>
          <p:cNvPr id="236" name="矩形 77"/>
          <p:cNvGrpSpPr/>
          <p:nvPr/>
        </p:nvGrpSpPr>
        <p:grpSpPr>
          <a:xfrm>
            <a:off x="5629401" y="4605800"/>
            <a:ext cx="316808" cy="316808"/>
            <a:chOff x="0" y="0"/>
            <a:chExt cx="316806" cy="316806"/>
          </a:xfrm>
        </p:grpSpPr>
        <p:sp>
          <p:nvSpPr>
            <p:cNvPr id="234" name="正方形"/>
            <p:cNvSpPr/>
            <p:nvPr/>
          </p:nvSpPr>
          <p:spPr>
            <a:xfrm>
              <a:off x="-1" y="-1"/>
              <a:ext cx="316808" cy="316808"/>
            </a:xfrm>
            <a:prstGeom prst="rect">
              <a:avLst/>
            </a:prstGeom>
            <a:solidFill>
              <a:schemeClr val="accent1"/>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235" name="3"/>
            <p:cNvSpPr txBox="1"/>
            <p:nvPr/>
          </p:nvSpPr>
          <p:spPr>
            <a:xfrm>
              <a:off x="45720" y="4731"/>
              <a:ext cx="225364" cy="307337"/>
            </a:xfrm>
            <a:prstGeom prst="rect">
              <a:avLst/>
            </a:prstGeom>
            <a:solidFill>
              <a:schemeClr val="accent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3</a:t>
              </a:r>
            </a:p>
          </p:txBody>
        </p:sp>
      </p:grpSp>
      <p:sp>
        <p:nvSpPr>
          <p:cNvPr id="237" name="矩形 78"/>
          <p:cNvSpPr txBox="1"/>
          <p:nvPr/>
        </p:nvSpPr>
        <p:spPr>
          <a:xfrm>
            <a:off x="6137928" y="4602583"/>
            <a:ext cx="914394"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chemeClr val="accent1"/>
                </a:solidFill>
                <a:latin typeface="微软雅黑"/>
                <a:ea typeface="微软雅黑"/>
                <a:cs typeface="微软雅黑"/>
                <a:sym typeface="微软雅黑"/>
              </a:defRPr>
            </a:lvl1pPr>
          </a:lstStyle>
          <a:p>
            <a:r>
              <a:t>Problems</a:t>
            </a:r>
          </a:p>
        </p:txBody>
      </p:sp>
      <p:sp>
        <p:nvSpPr>
          <p:cNvPr id="238" name="文本框 23"/>
          <p:cNvSpPr txBox="1"/>
          <p:nvPr/>
        </p:nvSpPr>
        <p:spPr>
          <a:xfrm>
            <a:off x="5517786" y="2590633"/>
            <a:ext cx="2020348" cy="523237"/>
          </a:xfrm>
          <a:prstGeom prst="rect">
            <a:avLst/>
          </a:prstGeom>
          <a:solidFill>
            <a:srgbClr val="FFFFFF">
              <a:alpha val="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800" b="1">
                <a:solidFill>
                  <a:schemeClr val="accent1"/>
                </a:solidFill>
                <a:latin typeface="微软雅黑"/>
                <a:ea typeface="微软雅黑"/>
                <a:cs typeface="微软雅黑"/>
                <a:sym typeface="微软雅黑"/>
              </a:defRPr>
            </a:lvl1pPr>
          </a:lstStyle>
          <a:p>
            <a:r>
              <a:t>  CONTENT</a:t>
            </a:r>
          </a:p>
        </p:txBody>
      </p:sp>
      <p:pic>
        <p:nvPicPr>
          <p:cNvPr id="239" name="图片 5" descr="图片 5"/>
          <p:cNvPicPr>
            <a:picLocks noChangeAspect="1"/>
          </p:cNvPicPr>
          <p:nvPr/>
        </p:nvPicPr>
        <p:blipFill>
          <a:blip r:embed="rId4"/>
          <a:stretch>
            <a:fillRect/>
          </a:stretch>
        </p:blipFill>
        <p:spPr>
          <a:xfrm>
            <a:off x="6322900" y="653681"/>
            <a:ext cx="1397001" cy="1397001"/>
          </a:xfrm>
          <a:prstGeom prst="rect">
            <a:avLst/>
          </a:prstGeom>
          <a:ln w="12700">
            <a:miter lim="400000"/>
          </a:ln>
        </p:spPr>
      </p:pic>
      <p:grpSp>
        <p:nvGrpSpPr>
          <p:cNvPr id="242" name="矩形 77"/>
          <p:cNvGrpSpPr/>
          <p:nvPr/>
        </p:nvGrpSpPr>
        <p:grpSpPr>
          <a:xfrm>
            <a:off x="5630969" y="5112146"/>
            <a:ext cx="316808" cy="325930"/>
            <a:chOff x="0" y="0"/>
            <a:chExt cx="316806" cy="325929"/>
          </a:xfrm>
        </p:grpSpPr>
        <p:sp>
          <p:nvSpPr>
            <p:cNvPr id="240" name="正方形"/>
            <p:cNvSpPr/>
            <p:nvPr/>
          </p:nvSpPr>
          <p:spPr>
            <a:xfrm>
              <a:off x="0" y="9123"/>
              <a:ext cx="316807" cy="31680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241" name="3"/>
            <p:cNvSpPr txBox="1"/>
            <p:nvPr/>
          </p:nvSpPr>
          <p:spPr>
            <a:xfrm>
              <a:off x="45721" y="0"/>
              <a:ext cx="225364"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4</a:t>
              </a:r>
            </a:p>
          </p:txBody>
        </p:sp>
      </p:grpSp>
      <p:sp>
        <p:nvSpPr>
          <p:cNvPr id="243" name="矩形 78"/>
          <p:cNvSpPr txBox="1"/>
          <p:nvPr/>
        </p:nvSpPr>
        <p:spPr>
          <a:xfrm>
            <a:off x="6139496" y="5110102"/>
            <a:ext cx="1210785"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Deep models</a:t>
            </a:r>
          </a:p>
        </p:txBody>
      </p:sp>
      <p:grpSp>
        <p:nvGrpSpPr>
          <p:cNvPr id="246" name="矩形 77"/>
          <p:cNvGrpSpPr/>
          <p:nvPr/>
        </p:nvGrpSpPr>
        <p:grpSpPr>
          <a:xfrm>
            <a:off x="5630969" y="5624298"/>
            <a:ext cx="316808" cy="325930"/>
            <a:chOff x="0" y="0"/>
            <a:chExt cx="316806" cy="325929"/>
          </a:xfrm>
        </p:grpSpPr>
        <p:sp>
          <p:nvSpPr>
            <p:cNvPr id="244" name="正方形"/>
            <p:cNvSpPr/>
            <p:nvPr/>
          </p:nvSpPr>
          <p:spPr>
            <a:xfrm>
              <a:off x="0" y="9123"/>
              <a:ext cx="316807" cy="31680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245" name="3"/>
            <p:cNvSpPr txBox="1"/>
            <p:nvPr/>
          </p:nvSpPr>
          <p:spPr>
            <a:xfrm>
              <a:off x="45721" y="0"/>
              <a:ext cx="225364"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5</a:t>
              </a:r>
            </a:p>
          </p:txBody>
        </p:sp>
      </p:grpSp>
      <p:sp>
        <p:nvSpPr>
          <p:cNvPr id="247" name="矩形 78"/>
          <p:cNvSpPr txBox="1"/>
          <p:nvPr/>
        </p:nvSpPr>
        <p:spPr>
          <a:xfrm>
            <a:off x="6167201" y="5620194"/>
            <a:ext cx="1823101"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Do recommendation</a:t>
            </a:r>
          </a:p>
        </p:txBody>
      </p:sp>
      <p:grpSp>
        <p:nvGrpSpPr>
          <p:cNvPr id="250" name="矩形 77"/>
          <p:cNvGrpSpPr/>
          <p:nvPr/>
        </p:nvGrpSpPr>
        <p:grpSpPr>
          <a:xfrm>
            <a:off x="5632293" y="6134505"/>
            <a:ext cx="316808" cy="325930"/>
            <a:chOff x="0" y="0"/>
            <a:chExt cx="316806" cy="325929"/>
          </a:xfrm>
        </p:grpSpPr>
        <p:sp>
          <p:nvSpPr>
            <p:cNvPr id="248" name="正方形"/>
            <p:cNvSpPr/>
            <p:nvPr/>
          </p:nvSpPr>
          <p:spPr>
            <a:xfrm>
              <a:off x="0" y="9123"/>
              <a:ext cx="316807" cy="31680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249" name="3"/>
            <p:cNvSpPr txBox="1"/>
            <p:nvPr/>
          </p:nvSpPr>
          <p:spPr>
            <a:xfrm>
              <a:off x="45721" y="0"/>
              <a:ext cx="225364"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6</a:t>
              </a:r>
            </a:p>
          </p:txBody>
        </p:sp>
      </p:grpSp>
      <p:sp>
        <p:nvSpPr>
          <p:cNvPr id="251" name="矩形 78"/>
          <p:cNvSpPr txBox="1"/>
          <p:nvPr/>
        </p:nvSpPr>
        <p:spPr>
          <a:xfrm>
            <a:off x="6168526" y="6130400"/>
            <a:ext cx="1072140"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Conclusion</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矩形 2"/>
          <p:cNvSpPr/>
          <p:nvPr/>
        </p:nvSpPr>
        <p:spPr>
          <a:xfrm>
            <a:off x="0" y="-6716"/>
            <a:ext cx="9144000" cy="1039947"/>
          </a:xfrm>
          <a:prstGeom prst="rect">
            <a:avLst/>
          </a:prstGeom>
          <a:solidFill>
            <a:srgbClr val="F2F2F2"/>
          </a:solidFill>
          <a:ln w="12700">
            <a:miter lim="400000"/>
          </a:ln>
        </p:spPr>
        <p:txBody>
          <a:bodyPr lIns="45718" tIns="45718" rIns="45718" bIns="45718" anchor="ctr"/>
          <a:lstStyle/>
          <a:p>
            <a:pPr>
              <a:defRPr sz="1800">
                <a:solidFill>
                  <a:srgbClr val="44546A"/>
                </a:solidFill>
                <a:latin typeface="微软雅黑"/>
                <a:ea typeface="微软雅黑"/>
                <a:cs typeface="微软雅黑"/>
                <a:sym typeface="微软雅黑"/>
              </a:defRPr>
            </a:pPr>
            <a:endParaRPr/>
          </a:p>
        </p:txBody>
      </p:sp>
      <p:pic>
        <p:nvPicPr>
          <p:cNvPr id="256" name="图片 43" descr="图片 43"/>
          <p:cNvPicPr>
            <a:picLocks noChangeAspect="1"/>
          </p:cNvPicPr>
          <p:nvPr/>
        </p:nvPicPr>
        <p:blipFill>
          <a:blip r:embed="rId3"/>
          <a:stretch>
            <a:fillRect/>
          </a:stretch>
        </p:blipFill>
        <p:spPr>
          <a:xfrm>
            <a:off x="8275684" y="248793"/>
            <a:ext cx="583276" cy="583276"/>
          </a:xfrm>
          <a:prstGeom prst="rect">
            <a:avLst/>
          </a:prstGeom>
          <a:ln w="12700">
            <a:miter lim="400000"/>
          </a:ln>
        </p:spPr>
      </p:pic>
      <p:sp>
        <p:nvSpPr>
          <p:cNvPr id="257" name="标题 1"/>
          <p:cNvSpPr txBox="1"/>
          <p:nvPr/>
        </p:nvSpPr>
        <p:spPr>
          <a:xfrm>
            <a:off x="330759" y="248793"/>
            <a:ext cx="1506111" cy="561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r" defTabSz="905255">
              <a:defRPr sz="2600">
                <a:solidFill>
                  <a:srgbClr val="A18444"/>
                </a:solidFill>
                <a:latin typeface="Yuanti SC Bold"/>
                <a:ea typeface="Yuanti SC Bold"/>
                <a:cs typeface="Yuanti SC Bold"/>
                <a:sym typeface="Yuanti SC Bold"/>
              </a:defRPr>
            </a:pPr>
            <a:r>
              <a:t>P</a:t>
            </a:r>
            <a:r>
              <a:rPr>
                <a:solidFill>
                  <a:schemeClr val="accent5">
                    <a:satOff val="-3547"/>
                    <a:lumOff val="-10352"/>
                  </a:schemeClr>
                </a:solidFill>
              </a:rPr>
              <a:t>roblems </a:t>
            </a:r>
          </a:p>
        </p:txBody>
      </p:sp>
      <p:pic>
        <p:nvPicPr>
          <p:cNvPr id="258" name="图片 9" descr="图片 9"/>
          <p:cNvPicPr>
            <a:picLocks noChangeAspect="1"/>
          </p:cNvPicPr>
          <p:nvPr/>
        </p:nvPicPr>
        <p:blipFill>
          <a:blip r:embed="rId4"/>
          <a:stretch>
            <a:fillRect/>
          </a:stretch>
        </p:blipFill>
        <p:spPr>
          <a:xfrm>
            <a:off x="468984" y="4673088"/>
            <a:ext cx="1314052" cy="1424937"/>
          </a:xfrm>
          <a:prstGeom prst="rect">
            <a:avLst/>
          </a:prstGeom>
          <a:ln w="12700">
            <a:miter lim="400000"/>
          </a:ln>
        </p:spPr>
      </p:pic>
      <p:grpSp>
        <p:nvGrpSpPr>
          <p:cNvPr id="261" name="Cold-start"/>
          <p:cNvGrpSpPr/>
          <p:nvPr/>
        </p:nvGrpSpPr>
        <p:grpSpPr>
          <a:xfrm>
            <a:off x="5989546" y="5146964"/>
            <a:ext cx="2106075" cy="507076"/>
            <a:chOff x="0" y="0"/>
            <a:chExt cx="2106073" cy="507075"/>
          </a:xfrm>
        </p:grpSpPr>
        <p:sp>
          <p:nvSpPr>
            <p:cNvPr id="259" name="矩形"/>
            <p:cNvSpPr/>
            <p:nvPr/>
          </p:nvSpPr>
          <p:spPr>
            <a:xfrm>
              <a:off x="0" y="-1"/>
              <a:ext cx="2106074" cy="507077"/>
            </a:xfrm>
            <a:prstGeom prst="rect">
              <a:avLst/>
            </a:prstGeom>
            <a:solidFill>
              <a:srgbClr val="FFFFFF"/>
            </a:solidFill>
            <a:ln w="25400" cap="flat">
              <a:solidFill>
                <a:srgbClr val="3F5A98"/>
              </a:solidFill>
              <a:prstDash val="solid"/>
              <a:miter lim="400000"/>
            </a:ln>
            <a:effectLst/>
          </p:spPr>
          <p:txBody>
            <a:bodyPr wrap="square" lIns="45718" tIns="45718" rIns="45718" bIns="45718" numCol="1" anchor="ctr">
              <a:noAutofit/>
            </a:bodyPr>
            <a:lstStyle/>
            <a:p>
              <a:pPr algn="ctr">
                <a:defRPr b="1">
                  <a:solidFill>
                    <a:srgbClr val="102A5E"/>
                  </a:solidFill>
                </a:defRPr>
              </a:pPr>
              <a:endParaRPr/>
            </a:p>
          </p:txBody>
        </p:sp>
        <p:sp>
          <p:nvSpPr>
            <p:cNvPr id="260" name="Cold-start"/>
            <p:cNvSpPr txBox="1"/>
            <p:nvPr/>
          </p:nvSpPr>
          <p:spPr>
            <a:xfrm>
              <a:off x="12700" y="55418"/>
              <a:ext cx="2080674" cy="3962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2000" b="1">
                  <a:solidFill>
                    <a:srgbClr val="44608E"/>
                  </a:solidFill>
                  <a:latin typeface="微软雅黑"/>
                  <a:ea typeface="微软雅黑"/>
                  <a:cs typeface="微软雅黑"/>
                  <a:sym typeface="微软雅黑"/>
                </a:defRPr>
              </a:lvl1pPr>
            </a:lstStyle>
            <a:p>
              <a:r>
                <a:t>Cold-start</a:t>
              </a:r>
            </a:p>
          </p:txBody>
        </p:sp>
      </p:grpSp>
      <p:sp>
        <p:nvSpPr>
          <p:cNvPr id="262" name="Flaws："/>
          <p:cNvSpPr txBox="1"/>
          <p:nvPr/>
        </p:nvSpPr>
        <p:spPr>
          <a:xfrm>
            <a:off x="2376925" y="5199308"/>
            <a:ext cx="2517759" cy="396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000" b="1">
                <a:solidFill>
                  <a:srgbClr val="44608E"/>
                </a:solidFill>
                <a:latin typeface="微软雅黑"/>
                <a:ea typeface="微软雅黑"/>
                <a:cs typeface="微软雅黑"/>
                <a:sym typeface="微软雅黑"/>
              </a:defRPr>
            </a:lvl1pPr>
          </a:lstStyle>
          <a:p>
            <a:r>
              <a:t>Still has some Cons</a:t>
            </a:r>
          </a:p>
        </p:txBody>
      </p:sp>
      <p:sp>
        <p:nvSpPr>
          <p:cNvPr id="263" name="文本框 21"/>
          <p:cNvSpPr txBox="1"/>
          <p:nvPr/>
        </p:nvSpPr>
        <p:spPr>
          <a:xfrm>
            <a:off x="409601" y="1760778"/>
            <a:ext cx="4480561"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300" b="1">
                <a:solidFill>
                  <a:srgbClr val="44608E"/>
                </a:solidFill>
                <a:latin typeface="微软雅黑"/>
                <a:ea typeface="微软雅黑"/>
                <a:cs typeface="微软雅黑"/>
                <a:sym typeface="微软雅黑"/>
              </a:defRPr>
            </a:lvl1pPr>
          </a:lstStyle>
          <a:p>
            <a:r>
              <a:t>Collaborative Filtering</a:t>
            </a:r>
          </a:p>
        </p:txBody>
      </p:sp>
      <p:sp>
        <p:nvSpPr>
          <p:cNvPr id="264" name="1 user-data"/>
          <p:cNvSpPr txBox="1"/>
          <p:nvPr/>
        </p:nvSpPr>
        <p:spPr>
          <a:xfrm>
            <a:off x="459486" y="2386405"/>
            <a:ext cx="1943381" cy="396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marL="342900" indent="-342900">
              <a:buSzPct val="100000"/>
              <a:buFont typeface="Arial"/>
              <a:buChar char="•"/>
              <a:defRPr sz="2000" b="1">
                <a:solidFill>
                  <a:srgbClr val="44608E"/>
                </a:solidFill>
                <a:latin typeface="微软雅黑"/>
                <a:ea typeface="微软雅黑"/>
                <a:cs typeface="微软雅黑"/>
                <a:sym typeface="微软雅黑"/>
              </a:defRPr>
            </a:pPr>
            <a:r>
              <a:t>user-based</a:t>
            </a:r>
            <a:r>
              <a:rPr>
                <a:solidFill>
                  <a:srgbClr val="000000"/>
                </a:solidFill>
              </a:rPr>
              <a:t>  </a:t>
            </a:r>
          </a:p>
        </p:txBody>
      </p:sp>
      <p:sp>
        <p:nvSpPr>
          <p:cNvPr id="265" name="1 user-data"/>
          <p:cNvSpPr txBox="1"/>
          <p:nvPr/>
        </p:nvSpPr>
        <p:spPr>
          <a:xfrm>
            <a:off x="459486" y="2860058"/>
            <a:ext cx="1929119" cy="3962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marL="342900" indent="-342900">
              <a:buSzPct val="100000"/>
              <a:buFont typeface="Arial"/>
              <a:buChar char="•"/>
              <a:defRPr sz="2000" b="1">
                <a:solidFill>
                  <a:srgbClr val="44608E"/>
                </a:solidFill>
                <a:latin typeface="微软雅黑"/>
                <a:ea typeface="微软雅黑"/>
                <a:cs typeface="微软雅黑"/>
                <a:sym typeface="微软雅黑"/>
              </a:defRPr>
            </a:pPr>
            <a:r>
              <a:t>item-based</a:t>
            </a:r>
            <a:r>
              <a:rPr>
                <a:solidFill>
                  <a:srgbClr val="000000"/>
                </a:solidFill>
              </a:rPr>
              <a:t>  </a:t>
            </a:r>
          </a:p>
        </p:txBody>
      </p:sp>
      <p:graphicFrame>
        <p:nvGraphicFramePr>
          <p:cNvPr id="266" name="表格 3"/>
          <p:cNvGraphicFramePr/>
          <p:nvPr/>
        </p:nvGraphicFramePr>
        <p:xfrm>
          <a:off x="4003040" y="1570764"/>
          <a:ext cx="4788000" cy="2268000"/>
        </p:xfrm>
        <a:graphic>
          <a:graphicData uri="http://schemas.openxmlformats.org/drawingml/2006/table">
            <a:tbl>
              <a:tblPr firstRow="1" bandRow="1">
                <a:tableStyleId>{4C3C2611-4C71-4FC5-86AE-919BDF0F9419}</a:tableStyleId>
              </a:tblPr>
              <a:tblGrid>
                <a:gridCol w="684000">
                  <a:extLst>
                    <a:ext uri="{9D8B030D-6E8A-4147-A177-3AD203B41FA5}">
                      <a16:colId xmlns:a16="http://schemas.microsoft.com/office/drawing/2014/main" val="20000"/>
                    </a:ext>
                  </a:extLst>
                </a:gridCol>
                <a:gridCol w="684000">
                  <a:extLst>
                    <a:ext uri="{9D8B030D-6E8A-4147-A177-3AD203B41FA5}">
                      <a16:colId xmlns:a16="http://schemas.microsoft.com/office/drawing/2014/main" val="20001"/>
                    </a:ext>
                  </a:extLst>
                </a:gridCol>
                <a:gridCol w="684000">
                  <a:extLst>
                    <a:ext uri="{9D8B030D-6E8A-4147-A177-3AD203B41FA5}">
                      <a16:colId xmlns:a16="http://schemas.microsoft.com/office/drawing/2014/main" val="20002"/>
                    </a:ext>
                  </a:extLst>
                </a:gridCol>
                <a:gridCol w="684000">
                  <a:extLst>
                    <a:ext uri="{9D8B030D-6E8A-4147-A177-3AD203B41FA5}">
                      <a16:colId xmlns:a16="http://schemas.microsoft.com/office/drawing/2014/main" val="20003"/>
                    </a:ext>
                  </a:extLst>
                </a:gridCol>
                <a:gridCol w="684000">
                  <a:extLst>
                    <a:ext uri="{9D8B030D-6E8A-4147-A177-3AD203B41FA5}">
                      <a16:colId xmlns:a16="http://schemas.microsoft.com/office/drawing/2014/main" val="20004"/>
                    </a:ext>
                  </a:extLst>
                </a:gridCol>
                <a:gridCol w="684000">
                  <a:extLst>
                    <a:ext uri="{9D8B030D-6E8A-4147-A177-3AD203B41FA5}">
                      <a16:colId xmlns:a16="http://schemas.microsoft.com/office/drawing/2014/main" val="20005"/>
                    </a:ext>
                  </a:extLst>
                </a:gridCol>
                <a:gridCol w="684000">
                  <a:extLst>
                    <a:ext uri="{9D8B030D-6E8A-4147-A177-3AD203B41FA5}">
                      <a16:colId xmlns:a16="http://schemas.microsoft.com/office/drawing/2014/main" val="20006"/>
                    </a:ext>
                  </a:extLst>
                </a:gridCol>
              </a:tblGrid>
              <a:tr h="324000">
                <a:tc>
                  <a:txBody>
                    <a:bodyPr/>
                    <a:lstStyle/>
                    <a:p>
                      <a:pPr>
                        <a:defRPr sz="1200">
                          <a:latin typeface="微软雅黑"/>
                          <a:ea typeface="微软雅黑"/>
                          <a:cs typeface="微软雅黑"/>
                        </a:defRPr>
                      </a:pPr>
                      <a:endParaRPr/>
                    </a:p>
                  </a:txBody>
                  <a:tcPr marL="45682" marR="45682" marT="45682" marB="45682" horzOverflow="overflow"/>
                </a:tc>
                <a:tc>
                  <a:txBody>
                    <a:bodyPr/>
                    <a:lstStyle/>
                    <a:p>
                      <a:pPr>
                        <a:defRPr sz="1800" b="0">
                          <a:solidFill>
                            <a:srgbClr val="000000"/>
                          </a:solidFill>
                        </a:defRPr>
                      </a:pPr>
                      <a:r>
                        <a:rPr sz="1200" b="1">
                          <a:solidFill>
                            <a:srgbClr val="FFFFFF"/>
                          </a:solidFill>
                          <a:latin typeface="微软雅黑"/>
                          <a:ea typeface="微软雅黑"/>
                          <a:cs typeface="微软雅黑"/>
                        </a:rPr>
                        <a:t>Item 1</a:t>
                      </a:r>
                    </a:p>
                  </a:txBody>
                  <a:tcPr marL="45682" marR="45682" marT="45682" marB="45682" horzOverflow="overflow"/>
                </a:tc>
                <a:tc>
                  <a:txBody>
                    <a:bodyPr/>
                    <a:lstStyle/>
                    <a:p>
                      <a:pPr>
                        <a:defRPr sz="1800" b="0">
                          <a:solidFill>
                            <a:srgbClr val="000000"/>
                          </a:solidFill>
                        </a:defRPr>
                      </a:pPr>
                      <a:r>
                        <a:rPr sz="1200" b="1">
                          <a:solidFill>
                            <a:srgbClr val="FFFFFF"/>
                          </a:solidFill>
                          <a:latin typeface="微软雅黑"/>
                          <a:ea typeface="微软雅黑"/>
                          <a:cs typeface="微软雅黑"/>
                        </a:rPr>
                        <a:t>Item 2</a:t>
                      </a:r>
                    </a:p>
                  </a:txBody>
                  <a:tcPr marL="45682" marR="45682" marT="45682" marB="45682" horzOverflow="overflow"/>
                </a:tc>
                <a:tc>
                  <a:txBody>
                    <a:bodyPr/>
                    <a:lstStyle/>
                    <a:p>
                      <a:pPr>
                        <a:defRPr sz="1800" b="0">
                          <a:solidFill>
                            <a:srgbClr val="000000"/>
                          </a:solidFill>
                        </a:defRPr>
                      </a:pPr>
                      <a:r>
                        <a:rPr sz="1200" b="1">
                          <a:solidFill>
                            <a:srgbClr val="FFFFFF"/>
                          </a:solidFill>
                          <a:latin typeface="微软雅黑"/>
                          <a:ea typeface="微软雅黑"/>
                          <a:cs typeface="微软雅黑"/>
                        </a:rPr>
                        <a:t>Item 3</a:t>
                      </a:r>
                    </a:p>
                  </a:txBody>
                  <a:tcPr marL="45682" marR="45682" marT="45682" marB="45682" horzOverflow="overflow"/>
                </a:tc>
                <a:tc>
                  <a:txBody>
                    <a:bodyPr/>
                    <a:lstStyle/>
                    <a:p>
                      <a:pPr>
                        <a:defRPr sz="1800" b="0">
                          <a:solidFill>
                            <a:srgbClr val="000000"/>
                          </a:solidFill>
                        </a:defRPr>
                      </a:pPr>
                      <a:r>
                        <a:rPr sz="1200" b="1">
                          <a:solidFill>
                            <a:srgbClr val="FFFFFF"/>
                          </a:solidFill>
                          <a:latin typeface="微软雅黑"/>
                          <a:ea typeface="微软雅黑"/>
                          <a:cs typeface="微软雅黑"/>
                        </a:rPr>
                        <a:t>Item 4</a:t>
                      </a:r>
                    </a:p>
                  </a:txBody>
                  <a:tcPr marL="45682" marR="45682" marT="45682" marB="45682" horzOverflow="overflow"/>
                </a:tc>
                <a:tc>
                  <a:txBody>
                    <a:bodyPr/>
                    <a:lstStyle/>
                    <a:p>
                      <a:pPr>
                        <a:defRPr sz="1800" b="0">
                          <a:solidFill>
                            <a:srgbClr val="000000"/>
                          </a:solidFill>
                        </a:defRPr>
                      </a:pPr>
                      <a:r>
                        <a:rPr sz="1200" b="1">
                          <a:solidFill>
                            <a:srgbClr val="FFFFFF"/>
                          </a:solidFill>
                          <a:latin typeface="微软雅黑"/>
                          <a:ea typeface="微软雅黑"/>
                          <a:cs typeface="微软雅黑"/>
                        </a:rPr>
                        <a:t>Item 5</a:t>
                      </a:r>
                    </a:p>
                  </a:txBody>
                  <a:tcPr marL="45682" marR="45682" marT="45682" marB="45682" horzOverflow="overflow"/>
                </a:tc>
                <a:tc>
                  <a:txBody>
                    <a:bodyPr/>
                    <a:lstStyle/>
                    <a:p>
                      <a:pPr>
                        <a:defRPr sz="1800" b="0">
                          <a:solidFill>
                            <a:srgbClr val="000000"/>
                          </a:solidFill>
                        </a:defRPr>
                      </a:pPr>
                      <a:r>
                        <a:rPr sz="1200" b="1">
                          <a:solidFill>
                            <a:srgbClr val="FFFFFF"/>
                          </a:solidFill>
                          <a:latin typeface="微软雅黑"/>
                          <a:ea typeface="微软雅黑"/>
                          <a:cs typeface="微软雅黑"/>
                        </a:rPr>
                        <a:t>Item 6</a:t>
                      </a:r>
                    </a:p>
                  </a:txBody>
                  <a:tcPr marL="45682" marR="45682" marT="45682" marB="45682" horzOverflow="overflow"/>
                </a:tc>
                <a:extLst>
                  <a:ext uri="{0D108BD9-81ED-4DB2-BD59-A6C34878D82A}">
                    <a16:rowId xmlns:a16="http://schemas.microsoft.com/office/drawing/2014/main" val="10000"/>
                  </a:ext>
                </a:extLst>
              </a:tr>
              <a:tr h="324000">
                <a:tc>
                  <a:txBody>
                    <a:bodyPr/>
                    <a:lstStyle/>
                    <a:p>
                      <a:pPr>
                        <a:defRPr sz="1800" b="0"/>
                      </a:pPr>
                      <a:r>
                        <a:rPr sz="1200" b="1">
                          <a:solidFill>
                            <a:srgbClr val="FFFFFF"/>
                          </a:solidFill>
                          <a:latin typeface="微软雅黑"/>
                          <a:ea typeface="微软雅黑"/>
                          <a:cs typeface="微软雅黑"/>
                        </a:rPr>
                        <a:t>User 1</a:t>
                      </a:r>
                    </a:p>
                  </a:txBody>
                  <a:tcPr marL="45682" marR="45682" marT="45682" marB="45682" horzOverflow="overflow">
                    <a:solidFill>
                      <a:schemeClr val="accent1"/>
                    </a:solidFill>
                  </a:tcPr>
                </a:tc>
                <a:tc>
                  <a:txBody>
                    <a:bodyPr/>
                    <a:lstStyle/>
                    <a:p>
                      <a:pPr>
                        <a:defRPr sz="1800" b="0"/>
                      </a:pPr>
                      <a:r>
                        <a:rPr sz="1200" b="1">
                          <a:latin typeface="微软雅黑"/>
                          <a:ea typeface="微软雅黑"/>
                          <a:cs typeface="微软雅黑"/>
                        </a:rPr>
                        <a:t>4</a:t>
                      </a:r>
                    </a:p>
                  </a:txBody>
                  <a:tcPr marL="45682" marR="45682" marT="45682" marB="45682" horzOverflow="overflow"/>
                </a:tc>
                <a:tc>
                  <a:txBody>
                    <a:bodyPr/>
                    <a:lstStyle/>
                    <a:p>
                      <a:pPr>
                        <a:defRPr sz="1800" b="0"/>
                      </a:pPr>
                      <a:r>
                        <a:rPr sz="1200" b="1">
                          <a:latin typeface="微软雅黑"/>
                          <a:ea typeface="微软雅黑"/>
                          <a:cs typeface="微软雅黑"/>
                        </a:rPr>
                        <a:t>3</a:t>
                      </a:r>
                    </a:p>
                  </a:txBody>
                  <a:tcPr marL="45682" marR="45682" marT="45682" marB="45682" horzOverflow="overflow"/>
                </a:tc>
                <a:tc>
                  <a:txBody>
                    <a:bodyPr/>
                    <a:lstStyle/>
                    <a:p>
                      <a:pPr>
                        <a:defRPr sz="1200">
                          <a:latin typeface="微软雅黑"/>
                          <a:ea typeface="微软雅黑"/>
                          <a:cs typeface="微软雅黑"/>
                        </a:defRPr>
                      </a:pPr>
                      <a:endParaRPr/>
                    </a:p>
                  </a:txBody>
                  <a:tcPr marL="45682" marR="45682" marT="45682" marB="45682" horzOverflow="overflow"/>
                </a:tc>
                <a:tc>
                  <a:txBody>
                    <a:bodyPr/>
                    <a:lstStyle/>
                    <a:p>
                      <a:pPr>
                        <a:defRPr sz="1200">
                          <a:latin typeface="微软雅黑"/>
                          <a:ea typeface="微软雅黑"/>
                          <a:cs typeface="微软雅黑"/>
                        </a:defRPr>
                      </a:pPr>
                      <a:endParaRPr/>
                    </a:p>
                  </a:txBody>
                  <a:tcPr marL="45682" marR="45682" marT="45682" marB="45682" horzOverflow="overflow"/>
                </a:tc>
                <a:tc>
                  <a:txBody>
                    <a:bodyPr/>
                    <a:lstStyle/>
                    <a:p>
                      <a:pPr>
                        <a:defRPr sz="1800" b="0"/>
                      </a:pPr>
                      <a:r>
                        <a:rPr sz="1200" b="1">
                          <a:latin typeface="微软雅黑"/>
                          <a:ea typeface="微软雅黑"/>
                          <a:cs typeface="微软雅黑"/>
                        </a:rPr>
                        <a:t>5</a:t>
                      </a:r>
                    </a:p>
                  </a:txBody>
                  <a:tcPr marL="45682" marR="45682" marT="45682" marB="45682" horzOverflow="overflow"/>
                </a:tc>
                <a:tc>
                  <a:txBody>
                    <a:bodyPr/>
                    <a:lstStyle/>
                    <a:p>
                      <a:pPr>
                        <a:defRPr sz="1200">
                          <a:latin typeface="微软雅黑"/>
                          <a:ea typeface="微软雅黑"/>
                          <a:cs typeface="微软雅黑"/>
                        </a:defRPr>
                      </a:pPr>
                      <a:endParaRPr/>
                    </a:p>
                  </a:txBody>
                  <a:tcPr marL="45682" marR="45682" marT="45682" marB="45682" horzOverflow="overflow"/>
                </a:tc>
                <a:extLst>
                  <a:ext uri="{0D108BD9-81ED-4DB2-BD59-A6C34878D82A}">
                    <a16:rowId xmlns:a16="http://schemas.microsoft.com/office/drawing/2014/main" val="10001"/>
                  </a:ext>
                </a:extLst>
              </a:tr>
              <a:tr h="324000">
                <a:tc>
                  <a:txBody>
                    <a:bodyPr/>
                    <a:lstStyle/>
                    <a:p>
                      <a:pPr>
                        <a:defRPr sz="1800" b="0"/>
                      </a:pPr>
                      <a:r>
                        <a:rPr sz="1200" b="1">
                          <a:solidFill>
                            <a:srgbClr val="FFFFFF"/>
                          </a:solidFill>
                          <a:latin typeface="微软雅黑"/>
                          <a:ea typeface="微软雅黑"/>
                          <a:cs typeface="微软雅黑"/>
                        </a:rPr>
                        <a:t>User 2</a:t>
                      </a:r>
                    </a:p>
                  </a:txBody>
                  <a:tcPr marL="45682" marR="45682" marT="45682" marB="45682" horzOverflow="overflow">
                    <a:solidFill>
                      <a:schemeClr val="accent1"/>
                    </a:solidFill>
                  </a:tcPr>
                </a:tc>
                <a:tc>
                  <a:txBody>
                    <a:bodyPr/>
                    <a:lstStyle/>
                    <a:p>
                      <a:pPr>
                        <a:defRPr sz="1800" b="0"/>
                      </a:pPr>
                      <a:r>
                        <a:rPr sz="1200" b="1">
                          <a:latin typeface="微软雅黑"/>
                          <a:ea typeface="微软雅黑"/>
                          <a:cs typeface="微软雅黑"/>
                        </a:rPr>
                        <a:t>5</a:t>
                      </a:r>
                    </a:p>
                  </a:txBody>
                  <a:tcPr marL="45682" marR="45682" marT="45682" marB="45682" horzOverflow="overflow"/>
                </a:tc>
                <a:tc>
                  <a:txBody>
                    <a:bodyPr/>
                    <a:lstStyle/>
                    <a:p>
                      <a:pPr>
                        <a:defRPr sz="1200">
                          <a:latin typeface="微软雅黑"/>
                          <a:ea typeface="微软雅黑"/>
                          <a:cs typeface="微软雅黑"/>
                        </a:defRPr>
                      </a:pPr>
                      <a:endParaRPr/>
                    </a:p>
                  </a:txBody>
                  <a:tcPr marL="45682" marR="45682" marT="45682" marB="45682" horzOverflow="overflow"/>
                </a:tc>
                <a:tc>
                  <a:txBody>
                    <a:bodyPr/>
                    <a:lstStyle/>
                    <a:p>
                      <a:pPr>
                        <a:defRPr sz="1800" b="0"/>
                      </a:pPr>
                      <a:r>
                        <a:rPr sz="1200" b="1">
                          <a:latin typeface="微软雅黑"/>
                          <a:ea typeface="微软雅黑"/>
                          <a:cs typeface="微软雅黑"/>
                        </a:rPr>
                        <a:t>4</a:t>
                      </a:r>
                    </a:p>
                  </a:txBody>
                  <a:tcPr marL="45682" marR="45682" marT="45682" marB="45682" horzOverflow="overflow"/>
                </a:tc>
                <a:tc>
                  <a:txBody>
                    <a:bodyPr/>
                    <a:lstStyle/>
                    <a:p>
                      <a:pPr>
                        <a:defRPr sz="1200">
                          <a:latin typeface="微软雅黑"/>
                          <a:ea typeface="微软雅黑"/>
                          <a:cs typeface="微软雅黑"/>
                        </a:defRPr>
                      </a:pPr>
                      <a:endParaRPr/>
                    </a:p>
                  </a:txBody>
                  <a:tcPr marL="45682" marR="45682" marT="45682" marB="45682" horzOverflow="overflow"/>
                </a:tc>
                <a:tc>
                  <a:txBody>
                    <a:bodyPr/>
                    <a:lstStyle/>
                    <a:p>
                      <a:pPr>
                        <a:defRPr sz="1800" b="0"/>
                      </a:pPr>
                      <a:r>
                        <a:rPr sz="1200" b="1">
                          <a:latin typeface="微软雅黑"/>
                          <a:ea typeface="微软雅黑"/>
                          <a:cs typeface="微软雅黑"/>
                        </a:rPr>
                        <a:t>4</a:t>
                      </a:r>
                    </a:p>
                  </a:txBody>
                  <a:tcPr marL="45682" marR="45682" marT="45682" marB="45682" horzOverflow="overflow"/>
                </a:tc>
                <a:tc>
                  <a:txBody>
                    <a:bodyPr/>
                    <a:lstStyle/>
                    <a:p>
                      <a:pPr>
                        <a:defRPr sz="1200">
                          <a:latin typeface="微软雅黑"/>
                          <a:ea typeface="微软雅黑"/>
                          <a:cs typeface="微软雅黑"/>
                        </a:defRPr>
                      </a:pPr>
                      <a:endParaRPr/>
                    </a:p>
                  </a:txBody>
                  <a:tcPr marL="45682" marR="45682" marT="45682" marB="45682" horzOverflow="overflow"/>
                </a:tc>
                <a:extLst>
                  <a:ext uri="{0D108BD9-81ED-4DB2-BD59-A6C34878D82A}">
                    <a16:rowId xmlns:a16="http://schemas.microsoft.com/office/drawing/2014/main" val="10002"/>
                  </a:ext>
                </a:extLst>
              </a:tr>
              <a:tr h="324000">
                <a:tc>
                  <a:txBody>
                    <a:bodyPr/>
                    <a:lstStyle/>
                    <a:p>
                      <a:pPr>
                        <a:defRPr sz="1800" b="0"/>
                      </a:pPr>
                      <a:r>
                        <a:rPr sz="1200" b="1">
                          <a:solidFill>
                            <a:srgbClr val="FFFFFF"/>
                          </a:solidFill>
                          <a:latin typeface="微软雅黑"/>
                          <a:ea typeface="微软雅黑"/>
                          <a:cs typeface="微软雅黑"/>
                        </a:rPr>
                        <a:t>User 3</a:t>
                      </a:r>
                    </a:p>
                  </a:txBody>
                  <a:tcPr marL="45682" marR="45682" marT="45682" marB="45682" horzOverflow="overflow">
                    <a:solidFill>
                      <a:schemeClr val="accent1"/>
                    </a:solidFill>
                  </a:tcPr>
                </a:tc>
                <a:tc>
                  <a:txBody>
                    <a:bodyPr/>
                    <a:lstStyle/>
                    <a:p>
                      <a:pPr>
                        <a:defRPr sz="1800" b="0"/>
                      </a:pPr>
                      <a:r>
                        <a:rPr sz="1200" b="1">
                          <a:latin typeface="微软雅黑"/>
                          <a:ea typeface="微软雅黑"/>
                          <a:cs typeface="微软雅黑"/>
                        </a:rPr>
                        <a:t>4</a:t>
                      </a:r>
                    </a:p>
                  </a:txBody>
                  <a:tcPr marL="45682" marR="45682" marT="45682" marB="45682" horzOverflow="overflow"/>
                </a:tc>
                <a:tc>
                  <a:txBody>
                    <a:bodyPr/>
                    <a:lstStyle/>
                    <a:p>
                      <a:pPr>
                        <a:defRPr sz="1200">
                          <a:latin typeface="微软雅黑"/>
                          <a:ea typeface="微软雅黑"/>
                          <a:cs typeface="微软雅黑"/>
                        </a:defRPr>
                      </a:pPr>
                      <a:endParaRPr/>
                    </a:p>
                  </a:txBody>
                  <a:tcPr marL="45682" marR="45682" marT="45682" marB="45682" horzOverflow="overflow"/>
                </a:tc>
                <a:tc>
                  <a:txBody>
                    <a:bodyPr/>
                    <a:lstStyle/>
                    <a:p>
                      <a:pPr>
                        <a:defRPr sz="1800" b="0"/>
                      </a:pPr>
                      <a:r>
                        <a:rPr sz="1200" b="1">
                          <a:latin typeface="微软雅黑"/>
                          <a:ea typeface="微软雅黑"/>
                          <a:cs typeface="微软雅黑"/>
                        </a:rPr>
                        <a:t>5</a:t>
                      </a:r>
                    </a:p>
                  </a:txBody>
                  <a:tcPr marL="45682" marR="45682" marT="45682" marB="45682" horzOverflow="overflow"/>
                </a:tc>
                <a:tc>
                  <a:txBody>
                    <a:bodyPr/>
                    <a:lstStyle/>
                    <a:p>
                      <a:pPr>
                        <a:defRPr sz="1800" b="0"/>
                      </a:pPr>
                      <a:r>
                        <a:rPr sz="1200" b="1">
                          <a:latin typeface="微软雅黑"/>
                          <a:ea typeface="微软雅黑"/>
                          <a:cs typeface="微软雅黑"/>
                        </a:rPr>
                        <a:t>3</a:t>
                      </a:r>
                    </a:p>
                  </a:txBody>
                  <a:tcPr marL="45682" marR="45682" marT="45682" marB="45682" horzOverflow="overflow"/>
                </a:tc>
                <a:tc>
                  <a:txBody>
                    <a:bodyPr/>
                    <a:lstStyle/>
                    <a:p>
                      <a:pPr>
                        <a:defRPr sz="1800" b="0"/>
                      </a:pPr>
                      <a:r>
                        <a:rPr sz="1200" b="1">
                          <a:latin typeface="微软雅黑"/>
                          <a:ea typeface="微软雅黑"/>
                          <a:cs typeface="微软雅黑"/>
                        </a:rPr>
                        <a:t>4</a:t>
                      </a:r>
                    </a:p>
                  </a:txBody>
                  <a:tcPr marL="45682" marR="45682" marT="45682" marB="45682" horzOverflow="overflow"/>
                </a:tc>
                <a:tc>
                  <a:txBody>
                    <a:bodyPr/>
                    <a:lstStyle/>
                    <a:p>
                      <a:pPr>
                        <a:defRPr sz="1200">
                          <a:latin typeface="微软雅黑"/>
                          <a:ea typeface="微软雅黑"/>
                          <a:cs typeface="微软雅黑"/>
                        </a:defRPr>
                      </a:pPr>
                      <a:endParaRPr/>
                    </a:p>
                  </a:txBody>
                  <a:tcPr marL="45682" marR="45682" marT="45682" marB="45682" horzOverflow="overflow"/>
                </a:tc>
                <a:extLst>
                  <a:ext uri="{0D108BD9-81ED-4DB2-BD59-A6C34878D82A}">
                    <a16:rowId xmlns:a16="http://schemas.microsoft.com/office/drawing/2014/main" val="10003"/>
                  </a:ext>
                </a:extLst>
              </a:tr>
              <a:tr h="324000">
                <a:tc>
                  <a:txBody>
                    <a:bodyPr/>
                    <a:lstStyle/>
                    <a:p>
                      <a:pPr>
                        <a:defRPr sz="1800" b="0"/>
                      </a:pPr>
                      <a:r>
                        <a:rPr sz="1200" b="1">
                          <a:solidFill>
                            <a:srgbClr val="FFFFFF"/>
                          </a:solidFill>
                          <a:latin typeface="微软雅黑"/>
                          <a:ea typeface="微软雅黑"/>
                          <a:cs typeface="微软雅黑"/>
                        </a:rPr>
                        <a:t>User 4</a:t>
                      </a:r>
                    </a:p>
                  </a:txBody>
                  <a:tcPr marL="45682" marR="45682" marT="45682" marB="45682" horzOverflow="overflow">
                    <a:solidFill>
                      <a:schemeClr val="accent1"/>
                    </a:solidFill>
                  </a:tcPr>
                </a:tc>
                <a:tc>
                  <a:txBody>
                    <a:bodyPr/>
                    <a:lstStyle/>
                    <a:p>
                      <a:pPr>
                        <a:defRPr sz="1200">
                          <a:latin typeface="微软雅黑"/>
                          <a:ea typeface="微软雅黑"/>
                          <a:cs typeface="微软雅黑"/>
                        </a:defRPr>
                      </a:pPr>
                      <a:endParaRPr/>
                    </a:p>
                  </a:txBody>
                  <a:tcPr marL="45682" marR="45682" marT="45682" marB="45682" horzOverflow="overflow"/>
                </a:tc>
                <a:tc>
                  <a:txBody>
                    <a:bodyPr/>
                    <a:lstStyle/>
                    <a:p>
                      <a:pPr>
                        <a:defRPr sz="1800" b="0"/>
                      </a:pPr>
                      <a:r>
                        <a:rPr sz="1200" b="1">
                          <a:latin typeface="微软雅黑"/>
                          <a:ea typeface="微软雅黑"/>
                          <a:cs typeface="微软雅黑"/>
                        </a:rPr>
                        <a:t>3</a:t>
                      </a:r>
                    </a:p>
                  </a:txBody>
                  <a:tcPr marL="45682" marR="45682" marT="45682" marB="45682" horzOverflow="overflow"/>
                </a:tc>
                <a:tc>
                  <a:txBody>
                    <a:bodyPr/>
                    <a:lstStyle/>
                    <a:p>
                      <a:pPr>
                        <a:defRPr sz="1200">
                          <a:latin typeface="微软雅黑"/>
                          <a:ea typeface="微软雅黑"/>
                          <a:cs typeface="微软雅黑"/>
                        </a:defRPr>
                      </a:pPr>
                      <a:endParaRPr/>
                    </a:p>
                  </a:txBody>
                  <a:tcPr marL="45682" marR="45682" marT="45682" marB="45682" horzOverflow="overflow"/>
                </a:tc>
                <a:tc>
                  <a:txBody>
                    <a:bodyPr/>
                    <a:lstStyle/>
                    <a:p>
                      <a:pPr>
                        <a:defRPr sz="1200">
                          <a:latin typeface="微软雅黑"/>
                          <a:ea typeface="微软雅黑"/>
                          <a:cs typeface="微软雅黑"/>
                        </a:defRPr>
                      </a:pPr>
                      <a:endParaRPr/>
                    </a:p>
                  </a:txBody>
                  <a:tcPr marL="45682" marR="45682" marT="45682" marB="45682" horzOverflow="overflow"/>
                </a:tc>
                <a:tc>
                  <a:txBody>
                    <a:bodyPr/>
                    <a:lstStyle/>
                    <a:p>
                      <a:pPr>
                        <a:defRPr sz="1200">
                          <a:latin typeface="微软雅黑"/>
                          <a:ea typeface="微软雅黑"/>
                          <a:cs typeface="微软雅黑"/>
                        </a:defRPr>
                      </a:pPr>
                      <a:endParaRPr/>
                    </a:p>
                  </a:txBody>
                  <a:tcPr marL="45682" marR="45682" marT="45682" marB="45682" horzOverflow="overflow"/>
                </a:tc>
                <a:tc>
                  <a:txBody>
                    <a:bodyPr/>
                    <a:lstStyle/>
                    <a:p>
                      <a:pPr>
                        <a:defRPr sz="1800" b="0"/>
                      </a:pPr>
                      <a:r>
                        <a:rPr sz="1200" b="1">
                          <a:latin typeface="微软雅黑"/>
                          <a:ea typeface="微软雅黑"/>
                          <a:cs typeface="微软雅黑"/>
                        </a:rPr>
                        <a:t>5</a:t>
                      </a:r>
                    </a:p>
                  </a:txBody>
                  <a:tcPr marL="45682" marR="45682" marT="45682" marB="45682" horzOverflow="overflow"/>
                </a:tc>
                <a:extLst>
                  <a:ext uri="{0D108BD9-81ED-4DB2-BD59-A6C34878D82A}">
                    <a16:rowId xmlns:a16="http://schemas.microsoft.com/office/drawing/2014/main" val="10004"/>
                  </a:ext>
                </a:extLst>
              </a:tr>
              <a:tr h="324000">
                <a:tc>
                  <a:txBody>
                    <a:bodyPr/>
                    <a:lstStyle/>
                    <a:p>
                      <a:pPr>
                        <a:defRPr sz="1800" b="0"/>
                      </a:pPr>
                      <a:r>
                        <a:rPr sz="1200" b="1">
                          <a:solidFill>
                            <a:srgbClr val="FFFFFF"/>
                          </a:solidFill>
                          <a:latin typeface="微软雅黑"/>
                          <a:ea typeface="微软雅黑"/>
                          <a:cs typeface="微软雅黑"/>
                        </a:rPr>
                        <a:t>User 5</a:t>
                      </a:r>
                    </a:p>
                  </a:txBody>
                  <a:tcPr marL="45682" marR="45682" marT="45682" marB="45682" horzOverflow="overflow">
                    <a:solidFill>
                      <a:schemeClr val="accent1"/>
                    </a:solidFill>
                  </a:tcPr>
                </a:tc>
                <a:tc>
                  <a:txBody>
                    <a:bodyPr/>
                    <a:lstStyle/>
                    <a:p>
                      <a:pPr>
                        <a:defRPr sz="1200">
                          <a:latin typeface="微软雅黑"/>
                          <a:ea typeface="微软雅黑"/>
                          <a:cs typeface="微软雅黑"/>
                        </a:defRPr>
                      </a:pPr>
                      <a:endParaRPr/>
                    </a:p>
                  </a:txBody>
                  <a:tcPr marL="45682" marR="45682" marT="45682" marB="45682" horzOverflow="overflow"/>
                </a:tc>
                <a:tc>
                  <a:txBody>
                    <a:bodyPr/>
                    <a:lstStyle/>
                    <a:p>
                      <a:pPr>
                        <a:defRPr sz="1200">
                          <a:latin typeface="微软雅黑"/>
                          <a:ea typeface="微软雅黑"/>
                          <a:cs typeface="微软雅黑"/>
                        </a:defRPr>
                      </a:pPr>
                      <a:endParaRPr/>
                    </a:p>
                  </a:txBody>
                  <a:tcPr marL="45682" marR="45682" marT="45682" marB="45682" horzOverflow="overflow"/>
                </a:tc>
                <a:tc>
                  <a:txBody>
                    <a:bodyPr/>
                    <a:lstStyle/>
                    <a:p>
                      <a:pPr>
                        <a:defRPr sz="1200">
                          <a:latin typeface="微软雅黑"/>
                          <a:ea typeface="微软雅黑"/>
                          <a:cs typeface="微软雅黑"/>
                        </a:defRPr>
                      </a:pPr>
                      <a:endParaRPr/>
                    </a:p>
                  </a:txBody>
                  <a:tcPr marL="45682" marR="45682" marT="45682" marB="45682" horzOverflow="overflow"/>
                </a:tc>
                <a:tc>
                  <a:txBody>
                    <a:bodyPr/>
                    <a:lstStyle/>
                    <a:p>
                      <a:pPr>
                        <a:defRPr sz="1200">
                          <a:latin typeface="微软雅黑"/>
                          <a:ea typeface="微软雅黑"/>
                          <a:cs typeface="微软雅黑"/>
                        </a:defRPr>
                      </a:pPr>
                      <a:endParaRPr/>
                    </a:p>
                  </a:txBody>
                  <a:tcPr marL="45682" marR="45682" marT="45682" marB="45682" horzOverflow="overflow"/>
                </a:tc>
                <a:tc>
                  <a:txBody>
                    <a:bodyPr/>
                    <a:lstStyle/>
                    <a:p>
                      <a:pPr>
                        <a:defRPr sz="1200">
                          <a:latin typeface="微软雅黑"/>
                          <a:ea typeface="微软雅黑"/>
                          <a:cs typeface="微软雅黑"/>
                        </a:defRPr>
                      </a:pPr>
                      <a:endParaRPr/>
                    </a:p>
                  </a:txBody>
                  <a:tcPr marL="45682" marR="45682" marT="45682" marB="45682" horzOverflow="overflow"/>
                </a:tc>
                <a:tc>
                  <a:txBody>
                    <a:bodyPr/>
                    <a:lstStyle/>
                    <a:p>
                      <a:pPr>
                        <a:defRPr sz="1200">
                          <a:latin typeface="微软雅黑"/>
                          <a:ea typeface="微软雅黑"/>
                          <a:cs typeface="微软雅黑"/>
                        </a:defRPr>
                      </a:pPr>
                      <a:endParaRPr/>
                    </a:p>
                  </a:txBody>
                  <a:tcPr marL="45682" marR="45682" marT="45682" marB="45682" horzOverflow="overflow"/>
                </a:tc>
                <a:extLst>
                  <a:ext uri="{0D108BD9-81ED-4DB2-BD59-A6C34878D82A}">
                    <a16:rowId xmlns:a16="http://schemas.microsoft.com/office/drawing/2014/main" val="10005"/>
                  </a:ext>
                </a:extLst>
              </a:tr>
              <a:tr h="324000">
                <a:tc>
                  <a:txBody>
                    <a:bodyPr/>
                    <a:lstStyle/>
                    <a:p>
                      <a:pPr>
                        <a:defRPr sz="1800" b="0"/>
                      </a:pPr>
                      <a:r>
                        <a:rPr sz="1200" b="1">
                          <a:solidFill>
                            <a:srgbClr val="FFFFFF"/>
                          </a:solidFill>
                          <a:latin typeface="微软雅黑"/>
                          <a:ea typeface="微软雅黑"/>
                          <a:cs typeface="微软雅黑"/>
                        </a:rPr>
                        <a:t>User 6</a:t>
                      </a:r>
                    </a:p>
                  </a:txBody>
                  <a:tcPr marL="45682" marR="45682" marT="45682" marB="45682" horzOverflow="overflow">
                    <a:solidFill>
                      <a:schemeClr val="accent1"/>
                    </a:solidFill>
                  </a:tcPr>
                </a:tc>
                <a:tc>
                  <a:txBody>
                    <a:bodyPr/>
                    <a:lstStyle/>
                    <a:p>
                      <a:pPr>
                        <a:defRPr sz="1200">
                          <a:latin typeface="微软雅黑"/>
                          <a:ea typeface="微软雅黑"/>
                          <a:cs typeface="微软雅黑"/>
                        </a:defRPr>
                      </a:pPr>
                      <a:endParaRPr/>
                    </a:p>
                  </a:txBody>
                  <a:tcPr marL="45682" marR="45682" marT="45682" marB="45682" horzOverflow="overflow"/>
                </a:tc>
                <a:tc>
                  <a:txBody>
                    <a:bodyPr/>
                    <a:lstStyle/>
                    <a:p>
                      <a:pPr>
                        <a:defRPr sz="1200">
                          <a:latin typeface="微软雅黑"/>
                          <a:ea typeface="微软雅黑"/>
                          <a:cs typeface="微软雅黑"/>
                        </a:defRPr>
                      </a:pPr>
                      <a:endParaRPr/>
                    </a:p>
                  </a:txBody>
                  <a:tcPr marL="45682" marR="45682" marT="45682" marB="45682" horzOverflow="overflow"/>
                </a:tc>
                <a:tc>
                  <a:txBody>
                    <a:bodyPr/>
                    <a:lstStyle/>
                    <a:p>
                      <a:pPr>
                        <a:defRPr sz="1800" b="0"/>
                      </a:pPr>
                      <a:r>
                        <a:rPr sz="1200" b="1">
                          <a:latin typeface="微软雅黑"/>
                          <a:ea typeface="微软雅黑"/>
                          <a:cs typeface="微软雅黑"/>
                        </a:rPr>
                        <a:t>2</a:t>
                      </a:r>
                    </a:p>
                  </a:txBody>
                  <a:tcPr marL="45682" marR="45682" marT="45682" marB="45682" horzOverflow="overflow"/>
                </a:tc>
                <a:tc>
                  <a:txBody>
                    <a:bodyPr/>
                    <a:lstStyle/>
                    <a:p>
                      <a:pPr>
                        <a:defRPr sz="1800" b="0"/>
                      </a:pPr>
                      <a:r>
                        <a:rPr sz="1200" b="1">
                          <a:latin typeface="微软雅黑"/>
                          <a:ea typeface="微软雅黑"/>
                          <a:cs typeface="微软雅黑"/>
                        </a:rPr>
                        <a:t>4</a:t>
                      </a:r>
                    </a:p>
                  </a:txBody>
                  <a:tcPr marL="45682" marR="45682" marT="45682" marB="45682" horzOverflow="overflow"/>
                </a:tc>
                <a:tc>
                  <a:txBody>
                    <a:bodyPr/>
                    <a:lstStyle/>
                    <a:p>
                      <a:pPr>
                        <a:defRPr sz="1200">
                          <a:latin typeface="微软雅黑"/>
                          <a:ea typeface="微软雅黑"/>
                          <a:cs typeface="微软雅黑"/>
                        </a:defRPr>
                      </a:pPr>
                      <a:endParaRPr/>
                    </a:p>
                  </a:txBody>
                  <a:tcPr marL="45682" marR="45682" marT="45682" marB="45682" horzOverflow="overflow"/>
                </a:tc>
                <a:tc>
                  <a:txBody>
                    <a:bodyPr/>
                    <a:lstStyle/>
                    <a:p>
                      <a:pPr>
                        <a:defRPr sz="1800" b="0"/>
                      </a:pPr>
                      <a:r>
                        <a:rPr sz="1200" b="1">
                          <a:latin typeface="微软雅黑"/>
                          <a:ea typeface="微软雅黑"/>
                          <a:cs typeface="微软雅黑"/>
                        </a:rPr>
                        <a:t>5</a:t>
                      </a:r>
                    </a:p>
                  </a:txBody>
                  <a:tcPr marL="45682" marR="45682" marT="45682" marB="45682" horzOverflow="overflow"/>
                </a:tc>
                <a:extLst>
                  <a:ext uri="{0D108BD9-81ED-4DB2-BD59-A6C34878D82A}">
                    <a16:rowId xmlns:a16="http://schemas.microsoft.com/office/drawing/2014/main" val="10006"/>
                  </a:ext>
                </a:extLst>
              </a:tr>
            </a:tbl>
          </a:graphicData>
        </a:graphic>
      </p:graphicFrame>
      <p:sp>
        <p:nvSpPr>
          <p:cNvPr id="267" name="直接箭头连接符 9"/>
          <p:cNvSpPr/>
          <p:nvPr/>
        </p:nvSpPr>
        <p:spPr>
          <a:xfrm>
            <a:off x="4936059" y="5399362"/>
            <a:ext cx="1034033" cy="1140"/>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268" name="矩形 12"/>
          <p:cNvSpPr/>
          <p:nvPr/>
        </p:nvSpPr>
        <p:spPr>
          <a:xfrm>
            <a:off x="3996966" y="3178498"/>
            <a:ext cx="4788001" cy="342001"/>
          </a:xfrm>
          <a:prstGeom prst="rect">
            <a:avLst/>
          </a:prstGeom>
          <a:ln w="25400">
            <a:solidFill>
              <a:srgbClr val="FF0000"/>
            </a:solidFill>
          </a:ln>
        </p:spPr>
        <p:txBody>
          <a:bodyPr lIns="45718" tIns="45718" rIns="45718" bIns="45718"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58"/>
                                        </p:tgtEl>
                                        <p:attrNameLst>
                                          <p:attrName>style.visibility</p:attrName>
                                        </p:attrNameLst>
                                      </p:cBhvr>
                                      <p:to>
                                        <p:strVal val="visible"/>
                                      </p:to>
                                    </p:set>
                                    <p:animEffect transition="in" filter="fade">
                                      <p:cBhvr>
                                        <p:cTn id="7" dur="500"/>
                                        <p:tgtEl>
                                          <p:spTgt spid="258"/>
                                        </p:tgtEl>
                                      </p:cBhvr>
                                    </p:animEffect>
                                  </p:childTnLst>
                                </p:cTn>
                              </p:par>
                            </p:childTnLst>
                          </p:cTn>
                        </p:par>
                        <p:par>
                          <p:cTn id="8" fill="hold">
                            <p:stCondLst>
                              <p:cond delay="500"/>
                            </p:stCondLst>
                            <p:childTnLst>
                              <p:par>
                                <p:cTn id="9" presetID="10" presetClass="entr" fill="hold" grpId="2" nodeType="afterEffect">
                                  <p:stCondLst>
                                    <p:cond delay="0"/>
                                  </p:stCondLst>
                                  <p:iterate>
                                    <p:tmAbs val="0"/>
                                  </p:iterate>
                                  <p:childTnLst>
                                    <p:set>
                                      <p:cBhvr>
                                        <p:cTn id="10" fill="hold"/>
                                        <p:tgtEl>
                                          <p:spTgt spid="262"/>
                                        </p:tgtEl>
                                        <p:attrNameLst>
                                          <p:attrName>style.visibility</p:attrName>
                                        </p:attrNameLst>
                                      </p:cBhvr>
                                      <p:to>
                                        <p:strVal val="visible"/>
                                      </p:to>
                                    </p:set>
                                    <p:animEffect transition="in" filter="fade">
                                      <p:cBhvr>
                                        <p:cTn id="11" dur="500"/>
                                        <p:tgtEl>
                                          <p:spTgt spid="26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3" nodeType="clickEffect">
                                  <p:stCondLst>
                                    <p:cond delay="0"/>
                                  </p:stCondLst>
                                  <p:iterate>
                                    <p:tmAbs val="0"/>
                                  </p:iterate>
                                  <p:childTnLst>
                                    <p:set>
                                      <p:cBhvr>
                                        <p:cTn id="15" fill="hold"/>
                                        <p:tgtEl>
                                          <p:spTgt spid="267"/>
                                        </p:tgtEl>
                                        <p:attrNameLst>
                                          <p:attrName>style.visibility</p:attrName>
                                        </p:attrNameLst>
                                      </p:cBhvr>
                                      <p:to>
                                        <p:strVal val="visible"/>
                                      </p:to>
                                    </p:set>
                                    <p:animEffect transition="in" filter="wipe(left)">
                                      <p:cBhvr>
                                        <p:cTn id="16" dur="500"/>
                                        <p:tgtEl>
                                          <p:spTgt spid="267"/>
                                        </p:tgtEl>
                                      </p:cBhvr>
                                    </p:animEffect>
                                  </p:childTnLst>
                                </p:cTn>
                              </p:par>
                            </p:childTnLst>
                          </p:cTn>
                        </p:par>
                        <p:par>
                          <p:cTn id="17" fill="hold">
                            <p:stCondLst>
                              <p:cond delay="500"/>
                            </p:stCondLst>
                            <p:childTnLst>
                              <p:par>
                                <p:cTn id="18" presetID="22" presetClass="entr" presetSubtype="8" fill="hold" grpId="4" nodeType="afterEffect">
                                  <p:stCondLst>
                                    <p:cond delay="0"/>
                                  </p:stCondLst>
                                  <p:iterate>
                                    <p:tmAbs val="0"/>
                                  </p:iterate>
                                  <p:childTnLst>
                                    <p:set>
                                      <p:cBhvr>
                                        <p:cTn id="19" fill="hold"/>
                                        <p:tgtEl>
                                          <p:spTgt spid="261"/>
                                        </p:tgtEl>
                                        <p:attrNameLst>
                                          <p:attrName>style.visibility</p:attrName>
                                        </p:attrNameLst>
                                      </p:cBhvr>
                                      <p:to>
                                        <p:strVal val="visible"/>
                                      </p:to>
                                    </p:set>
                                    <p:animEffect transition="in" filter="wipe(left)">
                                      <p:cBhvr>
                                        <p:cTn id="20" dur="500"/>
                                        <p:tgtEl>
                                          <p:spTgt spid="261"/>
                                        </p:tgtEl>
                                      </p:cBhvr>
                                    </p:animEffect>
                                  </p:childTnLst>
                                </p:cTn>
                              </p:par>
                            </p:childTnLst>
                          </p:cTn>
                        </p:par>
                        <p:par>
                          <p:cTn id="21" fill="hold">
                            <p:stCondLst>
                              <p:cond delay="1000"/>
                            </p:stCondLst>
                            <p:childTnLst>
                              <p:par>
                                <p:cTn id="22" presetID="2" presetClass="entr" presetSubtype="4" fill="hold" grpId="5" nodeType="afterEffect">
                                  <p:stCondLst>
                                    <p:cond delay="0"/>
                                  </p:stCondLst>
                                  <p:iterate>
                                    <p:tmAbs val="0"/>
                                  </p:iterate>
                                  <p:childTnLst>
                                    <p:set>
                                      <p:cBhvr>
                                        <p:cTn id="23" fill="hold"/>
                                        <p:tgtEl>
                                          <p:spTgt spid="268"/>
                                        </p:tgtEl>
                                        <p:attrNameLst>
                                          <p:attrName>style.visibility</p:attrName>
                                        </p:attrNameLst>
                                      </p:cBhvr>
                                      <p:to>
                                        <p:strVal val="visible"/>
                                      </p:to>
                                    </p:set>
                                    <p:anim calcmode="lin" valueType="num">
                                      <p:cBhvr>
                                        <p:cTn id="24" dur="750" fill="hold"/>
                                        <p:tgtEl>
                                          <p:spTgt spid="268"/>
                                        </p:tgtEl>
                                        <p:attrNameLst>
                                          <p:attrName>ppt_x</p:attrName>
                                        </p:attrNameLst>
                                      </p:cBhvr>
                                      <p:tavLst>
                                        <p:tav tm="0">
                                          <p:val>
                                            <p:strVal val="#ppt_x"/>
                                          </p:val>
                                        </p:tav>
                                        <p:tav tm="100000">
                                          <p:val>
                                            <p:strVal val="#ppt_x"/>
                                          </p:val>
                                        </p:tav>
                                      </p:tavLst>
                                    </p:anim>
                                    <p:anim calcmode="lin" valueType="num">
                                      <p:cBhvr>
                                        <p:cTn id="25" dur="750" fill="hold"/>
                                        <p:tgtEl>
                                          <p:spTgt spid="2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1" animBg="1" advAuto="0"/>
      <p:bldP spid="261" grpId="4" animBg="1" advAuto="0"/>
      <p:bldP spid="262" grpId="2" animBg="1" advAuto="0"/>
      <p:bldP spid="267" grpId="3" animBg="1" advAuto="0"/>
      <p:bldP spid="268" grpId="5"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矩形 34"/>
          <p:cNvSpPr/>
          <p:nvPr/>
        </p:nvSpPr>
        <p:spPr>
          <a:xfrm>
            <a:off x="-4" y="0"/>
            <a:ext cx="4368807" cy="6858000"/>
          </a:xfrm>
          <a:prstGeom prst="rect">
            <a:avLst/>
          </a:prstGeom>
          <a:solidFill>
            <a:schemeClr val="accent1">
              <a:alpha val="8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sp>
        <p:nvSpPr>
          <p:cNvPr id="273" name="矩形 46"/>
          <p:cNvSpPr/>
          <p:nvPr/>
        </p:nvSpPr>
        <p:spPr>
          <a:xfrm rot="5400000" flipV="1">
            <a:off x="1270707" y="-1270708"/>
            <a:ext cx="1827382" cy="4368802"/>
          </a:xfrm>
          <a:prstGeom prst="rect">
            <a:avLst/>
          </a:prstGeom>
          <a:solidFill>
            <a:schemeClr val="accent1">
              <a:alpha val="7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sp>
        <p:nvSpPr>
          <p:cNvPr id="274" name="矩形 37"/>
          <p:cNvSpPr/>
          <p:nvPr/>
        </p:nvSpPr>
        <p:spPr>
          <a:xfrm rot="5400000">
            <a:off x="1371901" y="3861106"/>
            <a:ext cx="1624990" cy="4368804"/>
          </a:xfrm>
          <a:prstGeom prst="rect">
            <a:avLst/>
          </a:prstGeom>
          <a:solidFill>
            <a:schemeClr val="accent1">
              <a:alpha val="7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grpSp>
        <p:nvGrpSpPr>
          <p:cNvPr id="280" name="组合 52"/>
          <p:cNvGrpSpPr/>
          <p:nvPr/>
        </p:nvGrpSpPr>
        <p:grpSpPr>
          <a:xfrm>
            <a:off x="-5" y="1070222"/>
            <a:ext cx="2754058" cy="4646997"/>
            <a:chOff x="-1" y="-1"/>
            <a:chExt cx="2754056" cy="4646996"/>
          </a:xfrm>
        </p:grpSpPr>
        <p:sp>
          <p:nvSpPr>
            <p:cNvPr id="275" name="椭圆 47"/>
            <p:cNvSpPr/>
            <p:nvPr/>
          </p:nvSpPr>
          <p:spPr>
            <a:xfrm>
              <a:off x="2450247" y="3752612"/>
              <a:ext cx="200575" cy="200575"/>
            </a:xfrm>
            <a:prstGeom prst="ellipse">
              <a:avLst/>
            </a:prstGeom>
            <a:solidFill>
              <a:srgbClr val="FFFFFF">
                <a:alpha val="26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276" name="椭圆 48"/>
            <p:cNvSpPr/>
            <p:nvPr/>
          </p:nvSpPr>
          <p:spPr>
            <a:xfrm>
              <a:off x="-2" y="-2"/>
              <a:ext cx="312137" cy="312139"/>
            </a:xfrm>
            <a:prstGeom prst="ellipse">
              <a:avLst/>
            </a:prstGeom>
            <a:solidFill>
              <a:srgbClr val="FFFFFF">
                <a:alpha val="13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277" name="椭圆 49"/>
            <p:cNvSpPr/>
            <p:nvPr/>
          </p:nvSpPr>
          <p:spPr>
            <a:xfrm>
              <a:off x="1114319" y="500210"/>
              <a:ext cx="904685" cy="904685"/>
            </a:xfrm>
            <a:prstGeom prst="ellipse">
              <a:avLst/>
            </a:prstGeom>
            <a:solidFill>
              <a:srgbClr val="FFFFFF">
                <a:alpha val="7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278" name="椭圆 50"/>
            <p:cNvSpPr/>
            <p:nvPr/>
          </p:nvSpPr>
          <p:spPr>
            <a:xfrm>
              <a:off x="854235" y="4348877"/>
              <a:ext cx="298119" cy="298119"/>
            </a:xfrm>
            <a:prstGeom prst="ellipse">
              <a:avLst/>
            </a:prstGeom>
            <a:solidFill>
              <a:srgbClr val="FFFFFF">
                <a:alpha val="24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sp>
          <p:nvSpPr>
            <p:cNvPr id="279" name="椭圆 51"/>
            <p:cNvSpPr/>
            <p:nvPr/>
          </p:nvSpPr>
          <p:spPr>
            <a:xfrm>
              <a:off x="2313237" y="83616"/>
              <a:ext cx="440819" cy="440819"/>
            </a:xfrm>
            <a:prstGeom prst="ellipse">
              <a:avLst/>
            </a:prstGeom>
            <a:solidFill>
              <a:srgbClr val="FFFFFF">
                <a:alpha val="20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微软雅黑"/>
                  <a:ea typeface="微软雅黑"/>
                  <a:cs typeface="微软雅黑"/>
                  <a:sym typeface="微软雅黑"/>
                </a:defRPr>
              </a:pPr>
              <a:endParaRPr/>
            </a:p>
          </p:txBody>
        </p:sp>
      </p:grpSp>
      <p:pic>
        <p:nvPicPr>
          <p:cNvPr id="281" name="图片 3" descr="图片 3"/>
          <p:cNvPicPr>
            <a:picLocks noChangeAspect="1"/>
          </p:cNvPicPr>
          <p:nvPr/>
        </p:nvPicPr>
        <p:blipFill>
          <a:blip r:embed="rId3"/>
          <a:stretch>
            <a:fillRect/>
          </a:stretch>
        </p:blipFill>
        <p:spPr>
          <a:xfrm>
            <a:off x="-3" y="2024705"/>
            <a:ext cx="5136601" cy="3017753"/>
          </a:xfrm>
          <a:prstGeom prst="rect">
            <a:avLst/>
          </a:prstGeom>
          <a:ln w="12700">
            <a:miter lim="400000"/>
          </a:ln>
        </p:spPr>
      </p:pic>
      <p:sp>
        <p:nvSpPr>
          <p:cNvPr id="282" name="任意多边形 38"/>
          <p:cNvSpPr/>
          <p:nvPr/>
        </p:nvSpPr>
        <p:spPr>
          <a:xfrm rot="16200000">
            <a:off x="105993" y="1470412"/>
            <a:ext cx="6857957" cy="3917123"/>
          </a:xfrm>
          <a:custGeom>
            <a:avLst/>
            <a:gdLst/>
            <a:ahLst/>
            <a:cxnLst>
              <a:cxn ang="0">
                <a:pos x="wd2" y="hd2"/>
              </a:cxn>
              <a:cxn ang="5400000">
                <a:pos x="wd2" y="hd2"/>
              </a:cxn>
              <a:cxn ang="10800000">
                <a:pos x="wd2" y="hd2"/>
              </a:cxn>
              <a:cxn ang="16200000">
                <a:pos x="wd2" y="hd2"/>
              </a:cxn>
            </a:cxnLst>
            <a:rect l="0" t="0" r="r" b="b"/>
            <a:pathLst>
              <a:path w="21595" h="21600" extrusionOk="0">
                <a:moveTo>
                  <a:pt x="21549" y="0"/>
                </a:moveTo>
                <a:lnTo>
                  <a:pt x="21595" y="21600"/>
                </a:lnTo>
                <a:lnTo>
                  <a:pt x="31" y="21600"/>
                </a:lnTo>
                <a:lnTo>
                  <a:pt x="31" y="12995"/>
                </a:lnTo>
                <a:cubicBezTo>
                  <a:pt x="36" y="8701"/>
                  <a:pt x="-5" y="5732"/>
                  <a:pt x="0" y="1438"/>
                </a:cubicBezTo>
                <a:cubicBezTo>
                  <a:pt x="8415" y="16008"/>
                  <a:pt x="16831" y="11481"/>
                  <a:pt x="21549" y="0"/>
                </a:cubicBezTo>
                <a:close/>
              </a:path>
            </a:pathLst>
          </a:custGeom>
          <a:solidFill>
            <a:schemeClr val="accent1">
              <a:alpha val="90000"/>
            </a:schemeClr>
          </a:solidFill>
          <a:ln w="12700">
            <a:miter lim="400000"/>
          </a:ln>
        </p:spPr>
        <p:txBody>
          <a:bodyPr lIns="45718" tIns="45718" rIns="45718" bIns="45718" anchor="ctr"/>
          <a:lstStyle/>
          <a:p>
            <a:pPr algn="ctr">
              <a:defRPr>
                <a:solidFill>
                  <a:srgbClr val="FFFFFF"/>
                </a:solidFill>
                <a:latin typeface="微软雅黑"/>
                <a:ea typeface="微软雅黑"/>
                <a:cs typeface="微软雅黑"/>
                <a:sym typeface="微软雅黑"/>
              </a:defRPr>
            </a:pPr>
            <a:endParaRPr/>
          </a:p>
        </p:txBody>
      </p:sp>
      <p:sp>
        <p:nvSpPr>
          <p:cNvPr id="283" name="任意多边形 43"/>
          <p:cNvSpPr/>
          <p:nvPr/>
        </p:nvSpPr>
        <p:spPr>
          <a:xfrm rot="16200000">
            <a:off x="2271813" y="-16218"/>
            <a:ext cx="6868891" cy="6879178"/>
          </a:xfrm>
          <a:custGeom>
            <a:avLst/>
            <a:gdLst/>
            <a:ahLst/>
            <a:cxnLst>
              <a:cxn ang="0">
                <a:pos x="wd2" y="hd2"/>
              </a:cxn>
              <a:cxn ang="5400000">
                <a:pos x="wd2" y="hd2"/>
              </a:cxn>
              <a:cxn ang="10800000">
                <a:pos x="wd2" y="hd2"/>
              </a:cxn>
              <a:cxn ang="16200000">
                <a:pos x="wd2" y="hd2"/>
              </a:cxn>
            </a:cxnLst>
            <a:rect l="0" t="0" r="r" b="b"/>
            <a:pathLst>
              <a:path w="21600" h="21600" extrusionOk="0">
                <a:moveTo>
                  <a:pt x="21600" y="619"/>
                </a:moveTo>
                <a:cubicBezTo>
                  <a:pt x="21589" y="5678"/>
                  <a:pt x="21566" y="21600"/>
                  <a:pt x="21566" y="21600"/>
                </a:cubicBezTo>
                <a:lnTo>
                  <a:pt x="0" y="21600"/>
                </a:lnTo>
                <a:lnTo>
                  <a:pt x="0" y="0"/>
                </a:lnTo>
                <a:cubicBezTo>
                  <a:pt x="7326" y="3949"/>
                  <a:pt x="14229" y="5467"/>
                  <a:pt x="21600" y="619"/>
                </a:cubicBezTo>
                <a:close/>
              </a:path>
            </a:pathLst>
          </a:custGeom>
          <a:solidFill>
            <a:srgbClr val="FFFFFF"/>
          </a:solidFill>
          <a:ln w="12700">
            <a:miter lim="400000"/>
          </a:ln>
        </p:spPr>
        <p:txBody>
          <a:bodyPr lIns="45718" tIns="45718" rIns="45718" bIns="45718" anchor="ctr"/>
          <a:lstStyle/>
          <a:p>
            <a:pPr algn="ctr">
              <a:defRPr sz="1800">
                <a:solidFill>
                  <a:srgbClr val="FFFFFF"/>
                </a:solidFill>
                <a:latin typeface="微软雅黑"/>
                <a:ea typeface="微软雅黑"/>
                <a:cs typeface="微软雅黑"/>
                <a:sym typeface="微软雅黑"/>
              </a:defRPr>
            </a:pPr>
            <a:endParaRPr/>
          </a:p>
        </p:txBody>
      </p:sp>
      <p:grpSp>
        <p:nvGrpSpPr>
          <p:cNvPr id="286" name="矩形 71"/>
          <p:cNvGrpSpPr/>
          <p:nvPr/>
        </p:nvGrpSpPr>
        <p:grpSpPr>
          <a:xfrm>
            <a:off x="5629401" y="3577001"/>
            <a:ext cx="316808" cy="316808"/>
            <a:chOff x="0" y="0"/>
            <a:chExt cx="316806" cy="316806"/>
          </a:xfrm>
        </p:grpSpPr>
        <p:sp>
          <p:nvSpPr>
            <p:cNvPr id="284" name="正方形"/>
            <p:cNvSpPr/>
            <p:nvPr/>
          </p:nvSpPr>
          <p:spPr>
            <a:xfrm>
              <a:off x="-1" y="-1"/>
              <a:ext cx="316808" cy="316808"/>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285" name="1"/>
            <p:cNvSpPr txBox="1"/>
            <p:nvPr/>
          </p:nvSpPr>
          <p:spPr>
            <a:xfrm>
              <a:off x="45720" y="4731"/>
              <a:ext cx="225364" cy="307337"/>
            </a:xfrm>
            <a:prstGeom prst="rect">
              <a:avLst/>
            </a:prstGeom>
            <a:solidFill>
              <a:srgbClr val="80808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1</a:t>
              </a:r>
            </a:p>
          </p:txBody>
        </p:sp>
      </p:grpSp>
      <p:sp>
        <p:nvSpPr>
          <p:cNvPr id="287" name="矩形 72"/>
          <p:cNvSpPr txBox="1"/>
          <p:nvPr/>
        </p:nvSpPr>
        <p:spPr>
          <a:xfrm>
            <a:off x="6137928" y="3579689"/>
            <a:ext cx="2327244"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Recommendation System </a:t>
            </a:r>
          </a:p>
        </p:txBody>
      </p:sp>
      <p:grpSp>
        <p:nvGrpSpPr>
          <p:cNvPr id="290" name="矩形 73"/>
          <p:cNvGrpSpPr/>
          <p:nvPr/>
        </p:nvGrpSpPr>
        <p:grpSpPr>
          <a:xfrm>
            <a:off x="5629401" y="4093597"/>
            <a:ext cx="316808" cy="316808"/>
            <a:chOff x="0" y="0"/>
            <a:chExt cx="316806" cy="316806"/>
          </a:xfrm>
        </p:grpSpPr>
        <p:sp>
          <p:nvSpPr>
            <p:cNvPr id="288" name="正方形"/>
            <p:cNvSpPr/>
            <p:nvPr/>
          </p:nvSpPr>
          <p:spPr>
            <a:xfrm>
              <a:off x="-1" y="-1"/>
              <a:ext cx="316808" cy="316808"/>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289" name="2"/>
            <p:cNvSpPr txBox="1"/>
            <p:nvPr/>
          </p:nvSpPr>
          <p:spPr>
            <a:xfrm>
              <a:off x="45720" y="4731"/>
              <a:ext cx="225364" cy="307337"/>
            </a:xfrm>
            <a:prstGeom prst="rect">
              <a:avLst/>
            </a:prstGeom>
            <a:solidFill>
              <a:srgbClr val="80808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2</a:t>
              </a:r>
            </a:p>
          </p:txBody>
        </p:sp>
      </p:grpSp>
      <p:sp>
        <p:nvSpPr>
          <p:cNvPr id="291" name="矩形 74"/>
          <p:cNvSpPr txBox="1"/>
          <p:nvPr/>
        </p:nvSpPr>
        <p:spPr>
          <a:xfrm>
            <a:off x="6137928" y="4094238"/>
            <a:ext cx="489515"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Data</a:t>
            </a:r>
          </a:p>
        </p:txBody>
      </p:sp>
      <p:grpSp>
        <p:nvGrpSpPr>
          <p:cNvPr id="294" name="矩形 77"/>
          <p:cNvGrpSpPr/>
          <p:nvPr/>
        </p:nvGrpSpPr>
        <p:grpSpPr>
          <a:xfrm>
            <a:off x="5629401" y="4605800"/>
            <a:ext cx="316808" cy="316808"/>
            <a:chOff x="0" y="0"/>
            <a:chExt cx="316806" cy="316806"/>
          </a:xfrm>
        </p:grpSpPr>
        <p:sp>
          <p:nvSpPr>
            <p:cNvPr id="292" name="正方形"/>
            <p:cNvSpPr/>
            <p:nvPr/>
          </p:nvSpPr>
          <p:spPr>
            <a:xfrm>
              <a:off x="-1" y="-1"/>
              <a:ext cx="316808" cy="316808"/>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293" name="3"/>
            <p:cNvSpPr txBox="1"/>
            <p:nvPr/>
          </p:nvSpPr>
          <p:spPr>
            <a:xfrm>
              <a:off x="45720" y="4731"/>
              <a:ext cx="225364"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3</a:t>
              </a:r>
            </a:p>
          </p:txBody>
        </p:sp>
      </p:grpSp>
      <p:sp>
        <p:nvSpPr>
          <p:cNvPr id="295" name="矩形 78"/>
          <p:cNvSpPr txBox="1"/>
          <p:nvPr/>
        </p:nvSpPr>
        <p:spPr>
          <a:xfrm>
            <a:off x="6137928" y="4602583"/>
            <a:ext cx="914394"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Problems</a:t>
            </a:r>
          </a:p>
        </p:txBody>
      </p:sp>
      <p:sp>
        <p:nvSpPr>
          <p:cNvPr id="296" name="文本框 23"/>
          <p:cNvSpPr txBox="1"/>
          <p:nvPr/>
        </p:nvSpPr>
        <p:spPr>
          <a:xfrm>
            <a:off x="5517786" y="2590633"/>
            <a:ext cx="2020348" cy="523237"/>
          </a:xfrm>
          <a:prstGeom prst="rect">
            <a:avLst/>
          </a:prstGeom>
          <a:solidFill>
            <a:srgbClr val="FFFFFF">
              <a:alpha val="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800" b="1">
                <a:solidFill>
                  <a:schemeClr val="accent1"/>
                </a:solidFill>
                <a:latin typeface="微软雅黑"/>
                <a:ea typeface="微软雅黑"/>
                <a:cs typeface="微软雅黑"/>
                <a:sym typeface="微软雅黑"/>
              </a:defRPr>
            </a:lvl1pPr>
          </a:lstStyle>
          <a:p>
            <a:r>
              <a:t>  CONTENT</a:t>
            </a:r>
          </a:p>
        </p:txBody>
      </p:sp>
      <p:pic>
        <p:nvPicPr>
          <p:cNvPr id="297" name="图片 5" descr="图片 5"/>
          <p:cNvPicPr>
            <a:picLocks noChangeAspect="1"/>
          </p:cNvPicPr>
          <p:nvPr/>
        </p:nvPicPr>
        <p:blipFill>
          <a:blip r:embed="rId4"/>
          <a:stretch>
            <a:fillRect/>
          </a:stretch>
        </p:blipFill>
        <p:spPr>
          <a:xfrm>
            <a:off x="6322900" y="653681"/>
            <a:ext cx="1397001" cy="1397001"/>
          </a:xfrm>
          <a:prstGeom prst="rect">
            <a:avLst/>
          </a:prstGeom>
          <a:ln w="12700">
            <a:miter lim="400000"/>
          </a:ln>
        </p:spPr>
      </p:pic>
      <p:grpSp>
        <p:nvGrpSpPr>
          <p:cNvPr id="300" name="矩形 77"/>
          <p:cNvGrpSpPr/>
          <p:nvPr/>
        </p:nvGrpSpPr>
        <p:grpSpPr>
          <a:xfrm>
            <a:off x="5630969" y="5112146"/>
            <a:ext cx="316808" cy="325930"/>
            <a:chOff x="0" y="0"/>
            <a:chExt cx="316806" cy="325929"/>
          </a:xfrm>
        </p:grpSpPr>
        <p:sp>
          <p:nvSpPr>
            <p:cNvPr id="298" name="正方形"/>
            <p:cNvSpPr/>
            <p:nvPr/>
          </p:nvSpPr>
          <p:spPr>
            <a:xfrm>
              <a:off x="0" y="9123"/>
              <a:ext cx="316807" cy="316807"/>
            </a:xfrm>
            <a:prstGeom prst="rect">
              <a:avLst/>
            </a:prstGeom>
            <a:solidFill>
              <a:schemeClr val="accent1"/>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299" name="3"/>
            <p:cNvSpPr txBox="1"/>
            <p:nvPr/>
          </p:nvSpPr>
          <p:spPr>
            <a:xfrm>
              <a:off x="45721" y="0"/>
              <a:ext cx="225364" cy="307337"/>
            </a:xfrm>
            <a:prstGeom prst="rect">
              <a:avLst/>
            </a:prstGeom>
            <a:solidFill>
              <a:schemeClr val="accent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4</a:t>
              </a:r>
            </a:p>
          </p:txBody>
        </p:sp>
      </p:grpSp>
      <p:sp>
        <p:nvSpPr>
          <p:cNvPr id="301" name="矩形 78"/>
          <p:cNvSpPr txBox="1"/>
          <p:nvPr/>
        </p:nvSpPr>
        <p:spPr>
          <a:xfrm>
            <a:off x="6139496" y="5110102"/>
            <a:ext cx="1210785"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chemeClr val="accent1"/>
                </a:solidFill>
                <a:latin typeface="微软雅黑"/>
                <a:ea typeface="微软雅黑"/>
                <a:cs typeface="微软雅黑"/>
                <a:sym typeface="微软雅黑"/>
              </a:defRPr>
            </a:lvl1pPr>
          </a:lstStyle>
          <a:p>
            <a:r>
              <a:t>Deep models</a:t>
            </a:r>
          </a:p>
        </p:txBody>
      </p:sp>
      <p:grpSp>
        <p:nvGrpSpPr>
          <p:cNvPr id="304" name="矩形 77"/>
          <p:cNvGrpSpPr/>
          <p:nvPr/>
        </p:nvGrpSpPr>
        <p:grpSpPr>
          <a:xfrm>
            <a:off x="5630969" y="5624298"/>
            <a:ext cx="316808" cy="325930"/>
            <a:chOff x="0" y="0"/>
            <a:chExt cx="316806" cy="325929"/>
          </a:xfrm>
        </p:grpSpPr>
        <p:sp>
          <p:nvSpPr>
            <p:cNvPr id="302" name="正方形"/>
            <p:cNvSpPr/>
            <p:nvPr/>
          </p:nvSpPr>
          <p:spPr>
            <a:xfrm>
              <a:off x="0" y="9123"/>
              <a:ext cx="316807" cy="31680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303" name="3"/>
            <p:cNvSpPr txBox="1"/>
            <p:nvPr/>
          </p:nvSpPr>
          <p:spPr>
            <a:xfrm>
              <a:off x="45721" y="0"/>
              <a:ext cx="225364"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5</a:t>
              </a:r>
            </a:p>
          </p:txBody>
        </p:sp>
      </p:grpSp>
      <p:sp>
        <p:nvSpPr>
          <p:cNvPr id="305" name="矩形 78"/>
          <p:cNvSpPr txBox="1"/>
          <p:nvPr/>
        </p:nvSpPr>
        <p:spPr>
          <a:xfrm>
            <a:off x="6167201" y="5620194"/>
            <a:ext cx="1823101"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Do recommendation</a:t>
            </a:r>
          </a:p>
        </p:txBody>
      </p:sp>
      <p:grpSp>
        <p:nvGrpSpPr>
          <p:cNvPr id="308" name="矩形 77"/>
          <p:cNvGrpSpPr/>
          <p:nvPr/>
        </p:nvGrpSpPr>
        <p:grpSpPr>
          <a:xfrm>
            <a:off x="5632293" y="6134505"/>
            <a:ext cx="316808" cy="325930"/>
            <a:chOff x="0" y="0"/>
            <a:chExt cx="316806" cy="325929"/>
          </a:xfrm>
        </p:grpSpPr>
        <p:sp>
          <p:nvSpPr>
            <p:cNvPr id="306" name="正方形"/>
            <p:cNvSpPr/>
            <p:nvPr/>
          </p:nvSpPr>
          <p:spPr>
            <a:xfrm>
              <a:off x="0" y="9123"/>
              <a:ext cx="316807" cy="316807"/>
            </a:xfrm>
            <a:prstGeom prst="rect">
              <a:avLst/>
            </a:prstGeom>
            <a:solidFill>
              <a:srgbClr val="808080"/>
            </a:solidFill>
            <a:ln w="12700" cap="flat">
              <a:noFill/>
              <a:miter lim="400000"/>
            </a:ln>
            <a:effectLst/>
          </p:spPr>
          <p:txBody>
            <a:bodyPr wrap="square" lIns="45718" tIns="45718" rIns="45718" bIns="45718" numCol="1" anchor="ctr">
              <a:noAutofit/>
            </a:bodyPr>
            <a:lstStyle/>
            <a:p>
              <a:pPr algn="ctr">
                <a:defRPr sz="1400" b="1">
                  <a:solidFill>
                    <a:srgbClr val="FFFFFF"/>
                  </a:solidFill>
                  <a:latin typeface="微软雅黑"/>
                  <a:ea typeface="微软雅黑"/>
                  <a:cs typeface="微软雅黑"/>
                  <a:sym typeface="微软雅黑"/>
                </a:defRPr>
              </a:pPr>
              <a:endParaRPr/>
            </a:p>
          </p:txBody>
        </p:sp>
        <p:sp>
          <p:nvSpPr>
            <p:cNvPr id="307" name="3"/>
            <p:cNvSpPr txBox="1"/>
            <p:nvPr/>
          </p:nvSpPr>
          <p:spPr>
            <a:xfrm>
              <a:off x="45721" y="0"/>
              <a:ext cx="225364"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1400" b="1">
                  <a:solidFill>
                    <a:srgbClr val="FFFFFF"/>
                  </a:solidFill>
                  <a:latin typeface="微软雅黑"/>
                  <a:ea typeface="微软雅黑"/>
                  <a:cs typeface="微软雅黑"/>
                  <a:sym typeface="微软雅黑"/>
                </a:defRPr>
              </a:lvl1pPr>
            </a:lstStyle>
            <a:p>
              <a:r>
                <a:t>6</a:t>
              </a:r>
            </a:p>
          </p:txBody>
        </p:sp>
      </p:grpSp>
      <p:sp>
        <p:nvSpPr>
          <p:cNvPr id="309" name="矩形 78"/>
          <p:cNvSpPr txBox="1"/>
          <p:nvPr/>
        </p:nvSpPr>
        <p:spPr>
          <a:xfrm>
            <a:off x="6168526" y="6130400"/>
            <a:ext cx="1072140" cy="307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defRPr sz="1400" b="1">
                <a:solidFill>
                  <a:srgbClr val="808080"/>
                </a:solidFill>
                <a:latin typeface="微软雅黑"/>
                <a:ea typeface="微软雅黑"/>
                <a:cs typeface="微软雅黑"/>
                <a:sym typeface="微软雅黑"/>
              </a:defRPr>
            </a:lvl1pPr>
          </a:lstStyle>
          <a:p>
            <a:r>
              <a:t>Conclusion</a:t>
            </a:r>
          </a:p>
        </p:txBody>
      </p:sp>
    </p:spTree>
  </p:cSld>
  <p:clrMapOvr>
    <a:masterClrMapping/>
  </p:clrMapOvr>
  <p:transition spd="med"/>
</p:sld>
</file>

<file path=ppt/theme/theme1.xml><?xml version="1.0" encoding="utf-8"?>
<a:theme xmlns:a="http://schemas.openxmlformats.org/drawingml/2006/main" name="默认设计模板">
  <a:themeElements>
    <a:clrScheme name="默认设计模板">
      <a:dk1>
        <a:srgbClr val="000000"/>
      </a:dk1>
      <a:lt1>
        <a:srgbClr val="FFFFFF"/>
      </a:lt1>
      <a:dk2>
        <a:srgbClr val="A7A7A7"/>
      </a:dk2>
      <a:lt2>
        <a:srgbClr val="535353"/>
      </a:lt2>
      <a:accent1>
        <a:srgbClr val="013976"/>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默认设计模板">
      <a:majorFont>
        <a:latin typeface="Helvetica"/>
        <a:ea typeface="Helvetica"/>
        <a:cs typeface="Helvetica"/>
      </a:majorFont>
      <a:minorFont>
        <a:latin typeface="Arial"/>
        <a:ea typeface="Arial"/>
        <a:cs typeface="Arial"/>
      </a:minorFont>
    </a:fontScheme>
    <a:fmtScheme name="默认设计模板">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默认设计模板">
  <a:themeElements>
    <a:clrScheme name="默认设计模板">
      <a:dk1>
        <a:srgbClr val="000000"/>
      </a:dk1>
      <a:lt1>
        <a:srgbClr val="FFFFFF"/>
      </a:lt1>
      <a:dk2>
        <a:srgbClr val="A7A7A7"/>
      </a:dk2>
      <a:lt2>
        <a:srgbClr val="535353"/>
      </a:lt2>
      <a:accent1>
        <a:srgbClr val="013976"/>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默认设计模板">
      <a:majorFont>
        <a:latin typeface="Helvetica"/>
        <a:ea typeface="Helvetica"/>
        <a:cs typeface="Helvetica"/>
      </a:majorFont>
      <a:minorFont>
        <a:latin typeface="Arial"/>
        <a:ea typeface="Arial"/>
        <a:cs typeface="Arial"/>
      </a:minorFont>
    </a:fontScheme>
    <a:fmtScheme name="默认设计模板">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749</TotalTime>
  <Words>1348</Words>
  <Application>Microsoft Macintosh PowerPoint</Application>
  <PresentationFormat>全屏显示(4:3)</PresentationFormat>
  <Paragraphs>268</Paragraphs>
  <Slides>26</Slides>
  <Notes>24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26</vt:i4>
      </vt:variant>
    </vt:vector>
  </HeadingPairs>
  <TitlesOfParts>
    <vt:vector size="32" baseType="lpstr">
      <vt:lpstr>微软雅黑</vt:lpstr>
      <vt:lpstr>Weibei SC Bold</vt:lpstr>
      <vt:lpstr>Yuanti SC Bold</vt:lpstr>
      <vt:lpstr>Arial</vt:lpstr>
      <vt:lpstr>Helvetica</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YUAN Yanzhe</cp:lastModifiedBy>
  <cp:revision>5</cp:revision>
  <dcterms:modified xsi:type="dcterms:W3CDTF">2021-03-04T14:45:27Z</dcterms:modified>
</cp:coreProperties>
</file>